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charts/chart1.xml" ContentType="application/vnd.openxmlformats-officedocument.drawingml.chart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8" r:id="rId2"/>
    <p:sldId id="270" r:id="rId3"/>
    <p:sldId id="308" r:id="rId4"/>
    <p:sldId id="307" r:id="rId5"/>
    <p:sldId id="310" r:id="rId6"/>
    <p:sldId id="311" r:id="rId7"/>
    <p:sldId id="312" r:id="rId8"/>
    <p:sldId id="304" r:id="rId9"/>
    <p:sldId id="315" r:id="rId10"/>
    <p:sldId id="316" r:id="rId11"/>
    <p:sldId id="322" r:id="rId12"/>
    <p:sldId id="317" r:id="rId13"/>
    <p:sldId id="318" r:id="rId14"/>
    <p:sldId id="319" r:id="rId15"/>
    <p:sldId id="320" r:id="rId16"/>
    <p:sldId id="324" r:id="rId17"/>
    <p:sldId id="326" r:id="rId18"/>
    <p:sldId id="325" r:id="rId19"/>
    <p:sldId id="321" r:id="rId20"/>
    <p:sldId id="323" r:id="rId21"/>
  </p:sldIdLst>
  <p:sldSz cx="9144000" cy="6858000" type="screen4x3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ção" id="{EDE8C70C-728D-41A5-B06A-26FAA40DAE31}">
          <p14:sldIdLst>
            <p14:sldId id="258"/>
            <p14:sldId id="270"/>
            <p14:sldId id="308"/>
            <p14:sldId id="307"/>
            <p14:sldId id="310"/>
            <p14:sldId id="311"/>
            <p14:sldId id="312"/>
            <p14:sldId id="304"/>
            <p14:sldId id="315"/>
            <p14:sldId id="316"/>
            <p14:sldId id="322"/>
            <p14:sldId id="317"/>
            <p14:sldId id="318"/>
            <p14:sldId id="319"/>
            <p14:sldId id="320"/>
            <p14:sldId id="324"/>
            <p14:sldId id="326"/>
            <p14:sldId id="325"/>
            <p14:sldId id="321"/>
            <p14:sldId id="323"/>
          </p14:sldIdLst>
        </p14:section>
        <p14:section name="Questões Práticas" id="{1381C1D8-4A11-4988-87A0-9790DF60BC1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464"/>
    <a:srgbClr val="F65A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960827129\Documents\Encontro%20do%20Livro%202014\Estudo%20proje&#231;&#245;es%20com%20gr&#225;fic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960827129\Documents\Encontro%20do%20Livro%202014\Estudo%20proje&#231;&#245;es%20com%20gr&#225;fico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00960827129\Documents\Encontro%20do%20Livro%202014\Estudo%20proje&#231;&#245;es%20com%20gr&#225;ficos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/>
              <a:t>1ª SÉRIE</a:t>
            </a:r>
          </a:p>
        </c:rich>
      </c:tx>
      <c:overlay val="0"/>
      <c:spPr>
        <a:noFill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Cálculos!$B$68</c:f>
              <c:strCache>
                <c:ptCount val="1"/>
                <c:pt idx="0">
                  <c:v>1ª Série</c:v>
                </c:pt>
              </c:strCache>
            </c:strRef>
          </c:tx>
          <c:spPr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Lbls>
            <c:spPr>
              <a:noFill/>
            </c:spPr>
            <c:txPr>
              <a:bodyPr anchor="t" anchorCtr="1"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Cálculos!$C$67:$F$67</c:f>
              <c:strCache>
                <c:ptCount val="4"/>
                <c:pt idx="0">
                  <c:v>Projeção do Censo 2011 para 2013</c:v>
                </c:pt>
                <c:pt idx="1">
                  <c:v>Censo 2013</c:v>
                </c:pt>
                <c:pt idx="2">
                  <c:v>Diferença</c:v>
                </c:pt>
                <c:pt idx="3">
                  <c:v>Reserva Técnica</c:v>
                </c:pt>
              </c:strCache>
            </c:strRef>
          </c:cat>
          <c:val>
            <c:numRef>
              <c:f>Cálculos!$C$68:$F$68</c:f>
              <c:numCache>
                <c:formatCode>#,##0</c:formatCode>
                <c:ptCount val="4"/>
                <c:pt idx="0">
                  <c:v>10455</c:v>
                </c:pt>
                <c:pt idx="1">
                  <c:v>10736</c:v>
                </c:pt>
                <c:pt idx="2">
                  <c:v>281</c:v>
                </c:pt>
                <c:pt idx="3">
                  <c:v>314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03701120"/>
        <c:axId val="103719296"/>
      </c:barChart>
      <c:catAx>
        <c:axId val="103701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03719296"/>
        <c:crosses val="autoZero"/>
        <c:auto val="1"/>
        <c:lblAlgn val="ctr"/>
        <c:lblOffset val="100"/>
        <c:noMultiLvlLbl val="0"/>
      </c:catAx>
      <c:valAx>
        <c:axId val="1037192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3701120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/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>
                <a:solidFill>
                  <a:schemeClr val="tx2"/>
                </a:solidFill>
              </a:rPr>
              <a:t>Alunado</a:t>
            </a:r>
            <a:r>
              <a:rPr lang="pt-BR" baseline="0">
                <a:solidFill>
                  <a:schemeClr val="tx2"/>
                </a:solidFill>
              </a:rPr>
              <a:t> do Brasil</a:t>
            </a:r>
            <a:endParaRPr lang="pt-BR">
              <a:solidFill>
                <a:schemeClr val="tx2"/>
              </a:solidFill>
            </a:endParaRP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Plan3!$B$45</c:f>
              <c:strCache>
                <c:ptCount val="1"/>
                <c:pt idx="0">
                  <c:v>Censo 2013</c:v>
                </c:pt>
              </c:strCache>
            </c:strRef>
          </c:tx>
          <c:spPr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</c:spPr>
          <c:invertIfNegative val="0"/>
          <c:cat>
            <c:strRef>
              <c:f>Plan3!$C$44:$N$44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Plan3!$C$45:$N$45</c:f>
              <c:numCache>
                <c:formatCode>#,##0</c:formatCode>
                <c:ptCount val="12"/>
                <c:pt idx="0">
                  <c:v>2382402</c:v>
                </c:pt>
                <c:pt idx="1">
                  <c:v>2512486</c:v>
                </c:pt>
                <c:pt idx="2">
                  <c:v>2861938</c:v>
                </c:pt>
                <c:pt idx="3">
                  <c:v>2778941</c:v>
                </c:pt>
                <c:pt idx="4">
                  <c:v>2691078</c:v>
                </c:pt>
                <c:pt idx="5">
                  <c:v>3182992</c:v>
                </c:pt>
                <c:pt idx="6">
                  <c:v>2962989</c:v>
                </c:pt>
                <c:pt idx="7">
                  <c:v>2713544</c:v>
                </c:pt>
                <c:pt idx="8">
                  <c:v>2649907</c:v>
                </c:pt>
                <c:pt idx="9">
                  <c:v>2995690</c:v>
                </c:pt>
                <c:pt idx="10">
                  <c:v>2283120</c:v>
                </c:pt>
                <c:pt idx="11">
                  <c:v>1906960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gapDepth val="116"/>
        <c:shape val="cylinder"/>
        <c:axId val="103072512"/>
        <c:axId val="103074048"/>
        <c:axId val="0"/>
      </c:bar3DChart>
      <c:catAx>
        <c:axId val="103072512"/>
        <c:scaling>
          <c:orientation val="minMax"/>
        </c:scaling>
        <c:delete val="0"/>
        <c:axPos val="b"/>
        <c:majorTickMark val="out"/>
        <c:minorTickMark val="none"/>
        <c:tickLblPos val="nextTo"/>
        <c:crossAx val="103074048"/>
        <c:crosses val="autoZero"/>
        <c:auto val="1"/>
        <c:lblAlgn val="ctr"/>
        <c:lblOffset val="100"/>
        <c:noMultiLvlLbl val="0"/>
      </c:catAx>
      <c:valAx>
        <c:axId val="10307404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30725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solidFill>
      <a:sysClr val="window" lastClr="FFFFFF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 algn="ctr">
              <a:defRPr sz="2800">
                <a:solidFill>
                  <a:schemeClr val="tx2"/>
                </a:solidFill>
              </a:defRPr>
            </a:pPr>
            <a:r>
              <a:rPr lang="pt-BR" sz="2800">
                <a:solidFill>
                  <a:schemeClr val="tx2"/>
                </a:solidFill>
              </a:rPr>
              <a:t>Curva do Alunado no Brasil</a:t>
            </a:r>
          </a:p>
        </c:rich>
      </c:tx>
      <c:layout>
        <c:manualLayout>
          <c:xMode val="edge"/>
          <c:yMode val="edge"/>
          <c:x val="0.29762081092833093"/>
          <c:y val="2.7466668175032051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4080948651121664E-2"/>
          <c:y val="0.11642174029208831"/>
          <c:w val="0.79531410644565959"/>
          <c:h val="0.83064860931484386"/>
        </c:manualLayout>
      </c:layout>
      <c:lineChart>
        <c:grouping val="standard"/>
        <c:varyColors val="0"/>
        <c:ser>
          <c:idx val="0"/>
          <c:order val="0"/>
          <c:tx>
            <c:strRef>
              <c:f>Plan3!$B$45</c:f>
              <c:strCache>
                <c:ptCount val="1"/>
                <c:pt idx="0">
                  <c:v>Censo 2013</c:v>
                </c:pt>
              </c:strCache>
            </c:strRef>
          </c:tx>
          <c:marker>
            <c:symbol val="none"/>
          </c:marker>
          <c:cat>
            <c:strRef>
              <c:f>Plan3!$C$44:$N$44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Plan3!$C$45:$N$45</c:f>
              <c:numCache>
                <c:formatCode>#,##0</c:formatCode>
                <c:ptCount val="12"/>
                <c:pt idx="0">
                  <c:v>2382402</c:v>
                </c:pt>
                <c:pt idx="1">
                  <c:v>2512486</c:v>
                </c:pt>
                <c:pt idx="2">
                  <c:v>2861938</c:v>
                </c:pt>
                <c:pt idx="3">
                  <c:v>2778941</c:v>
                </c:pt>
                <c:pt idx="4">
                  <c:v>2691078</c:v>
                </c:pt>
                <c:pt idx="5">
                  <c:v>3182992</c:v>
                </c:pt>
                <c:pt idx="6">
                  <c:v>2962989</c:v>
                </c:pt>
                <c:pt idx="7">
                  <c:v>2713544</c:v>
                </c:pt>
                <c:pt idx="8">
                  <c:v>2649907</c:v>
                </c:pt>
                <c:pt idx="9">
                  <c:v>2995690</c:v>
                </c:pt>
                <c:pt idx="10">
                  <c:v>2283120</c:v>
                </c:pt>
                <c:pt idx="11">
                  <c:v>1906960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747136"/>
        <c:axId val="102753024"/>
      </c:lineChart>
      <c:catAx>
        <c:axId val="102747136"/>
        <c:scaling>
          <c:orientation val="minMax"/>
        </c:scaling>
        <c:delete val="0"/>
        <c:axPos val="b"/>
        <c:majorTickMark val="out"/>
        <c:minorTickMark val="none"/>
        <c:tickLblPos val="nextTo"/>
        <c:crossAx val="102753024"/>
        <c:crosses val="autoZero"/>
        <c:auto val="1"/>
        <c:lblAlgn val="ctr"/>
        <c:lblOffset val="100"/>
        <c:noMultiLvlLbl val="0"/>
      </c:catAx>
      <c:valAx>
        <c:axId val="1027530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2747136"/>
        <c:crosses val="autoZero"/>
        <c:crossBetween val="between"/>
      </c:valAx>
      <c:spPr>
        <a:gradFill>
          <a:gsLst>
            <a:gs pos="0">
              <a:schemeClr val="tx2">
                <a:lumMod val="20000"/>
                <a:lumOff val="8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chemeClr val="accent3">
                <a:lumMod val="40000"/>
                <a:lumOff val="60000"/>
              </a:schemeClr>
            </a:gs>
          </a:gsLst>
          <a:lin ang="5400000" scaled="0"/>
        </a:gradFill>
      </c:spPr>
    </c:plotArea>
    <c:legend>
      <c:legendPos val="r"/>
      <c:overlay val="0"/>
    </c:legend>
    <c:plotVisOnly val="1"/>
    <c:dispBlanksAs val="gap"/>
    <c:showDLblsOverMax val="0"/>
  </c:chart>
  <c:spPr>
    <a:solidFill>
      <a:sysClr val="window" lastClr="FFFFFF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pt-BR" sz="2800">
                <a:solidFill>
                  <a:schemeClr val="tx2"/>
                </a:solidFill>
              </a:rPr>
              <a:t>BRASIL</a:t>
            </a: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Plan3!$B$15</c:f>
              <c:strCache>
                <c:ptCount val="1"/>
                <c:pt idx="0">
                  <c:v>Projeção para o PNLD 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Plan3!$C$14:$N$14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Plan3!$C$15:$N$15</c:f>
              <c:numCache>
                <c:formatCode>#,##0</c:formatCode>
                <c:ptCount val="12"/>
                <c:pt idx="0">
                  <c:v>2496503</c:v>
                </c:pt>
                <c:pt idx="1">
                  <c:v>2816037</c:v>
                </c:pt>
                <c:pt idx="2">
                  <c:v>3021179</c:v>
                </c:pt>
                <c:pt idx="3">
                  <c:v>2973824</c:v>
                </c:pt>
                <c:pt idx="4">
                  <c:v>3073395</c:v>
                </c:pt>
                <c:pt idx="5">
                  <c:v>3428821</c:v>
                </c:pt>
                <c:pt idx="6">
                  <c:v>3280099</c:v>
                </c:pt>
                <c:pt idx="7">
                  <c:v>2918617</c:v>
                </c:pt>
                <c:pt idx="8">
                  <c:v>2773481</c:v>
                </c:pt>
                <c:pt idx="9">
                  <c:v>3111727</c:v>
                </c:pt>
                <c:pt idx="10">
                  <c:v>2386624</c:v>
                </c:pt>
                <c:pt idx="11">
                  <c:v>2031591</c:v>
                </c:pt>
              </c:numCache>
            </c:numRef>
          </c:val>
        </c:ser>
        <c:ser>
          <c:idx val="1"/>
          <c:order val="1"/>
          <c:tx>
            <c:strRef>
              <c:f>Plan3!$B$16</c:f>
              <c:strCache>
                <c:ptCount val="1"/>
                <c:pt idx="0">
                  <c:v>Censo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Plan3!$C$14:$N$14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Plan3!$C$16:$N$16</c:f>
              <c:numCache>
                <c:formatCode>#,##0</c:formatCode>
                <c:ptCount val="12"/>
                <c:pt idx="0">
                  <c:v>2382402</c:v>
                </c:pt>
                <c:pt idx="1">
                  <c:v>2512486</c:v>
                </c:pt>
                <c:pt idx="2">
                  <c:v>2861938</c:v>
                </c:pt>
                <c:pt idx="3">
                  <c:v>2778941</c:v>
                </c:pt>
                <c:pt idx="4">
                  <c:v>2691078</c:v>
                </c:pt>
                <c:pt idx="5">
                  <c:v>3182992</c:v>
                </c:pt>
                <c:pt idx="6">
                  <c:v>2962989</c:v>
                </c:pt>
                <c:pt idx="7">
                  <c:v>2713544</c:v>
                </c:pt>
                <c:pt idx="8">
                  <c:v>2649907</c:v>
                </c:pt>
                <c:pt idx="9">
                  <c:v>2995690</c:v>
                </c:pt>
                <c:pt idx="10">
                  <c:v>2283120</c:v>
                </c:pt>
                <c:pt idx="11">
                  <c:v>1906960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102"/>
        <c:shape val="cylinder"/>
        <c:axId val="87046400"/>
        <c:axId val="87048192"/>
        <c:axId val="0"/>
      </c:bar3DChart>
      <c:catAx>
        <c:axId val="87046400"/>
        <c:scaling>
          <c:orientation val="minMax"/>
        </c:scaling>
        <c:delete val="0"/>
        <c:axPos val="b"/>
        <c:majorTickMark val="out"/>
        <c:minorTickMark val="none"/>
        <c:tickLblPos val="nextTo"/>
        <c:crossAx val="87048192"/>
        <c:crosses val="autoZero"/>
        <c:auto val="1"/>
        <c:lblAlgn val="ctr"/>
        <c:lblOffset val="100"/>
        <c:noMultiLvlLbl val="0"/>
      </c:catAx>
      <c:valAx>
        <c:axId val="870481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70464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en-US">
                <a:solidFill>
                  <a:schemeClr val="tx2"/>
                </a:solidFill>
              </a:rPr>
              <a:t>ALAGOAS</a:t>
            </a: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Plan3!$B$29</c:f>
              <c:strCache>
                <c:ptCount val="1"/>
                <c:pt idx="0">
                  <c:v>Projeção para o PNLD 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Plan3!$C$28:$N$28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Plan3!$C$29:$N$29</c:f>
              <c:numCache>
                <c:formatCode>#,##0</c:formatCode>
                <c:ptCount val="12"/>
                <c:pt idx="0">
                  <c:v>49357</c:v>
                </c:pt>
                <c:pt idx="1">
                  <c:v>48190</c:v>
                </c:pt>
                <c:pt idx="2">
                  <c:v>66074</c:v>
                </c:pt>
                <c:pt idx="3">
                  <c:v>52240</c:v>
                </c:pt>
                <c:pt idx="4">
                  <c:v>66083</c:v>
                </c:pt>
                <c:pt idx="5">
                  <c:v>80790</c:v>
                </c:pt>
                <c:pt idx="6">
                  <c:v>65671</c:v>
                </c:pt>
                <c:pt idx="7">
                  <c:v>55771</c:v>
                </c:pt>
                <c:pt idx="8">
                  <c:v>49443</c:v>
                </c:pt>
                <c:pt idx="9">
                  <c:v>52321</c:v>
                </c:pt>
                <c:pt idx="10">
                  <c:v>36622</c:v>
                </c:pt>
                <c:pt idx="11">
                  <c:v>30018</c:v>
                </c:pt>
              </c:numCache>
            </c:numRef>
          </c:val>
        </c:ser>
        <c:ser>
          <c:idx val="1"/>
          <c:order val="1"/>
          <c:tx>
            <c:strRef>
              <c:f>Plan3!$B$30</c:f>
              <c:strCache>
                <c:ptCount val="1"/>
                <c:pt idx="0">
                  <c:v>Censo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Plan3!$C$28:$N$28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Plan3!$C$30:$N$30</c:f>
              <c:numCache>
                <c:formatCode>#,##0</c:formatCode>
                <c:ptCount val="12"/>
                <c:pt idx="0">
                  <c:v>44718</c:v>
                </c:pt>
                <c:pt idx="1">
                  <c:v>44603</c:v>
                </c:pt>
                <c:pt idx="2">
                  <c:v>64097</c:v>
                </c:pt>
                <c:pt idx="3">
                  <c:v>48195</c:v>
                </c:pt>
                <c:pt idx="4">
                  <c:v>59553</c:v>
                </c:pt>
                <c:pt idx="5">
                  <c:v>73035</c:v>
                </c:pt>
                <c:pt idx="6">
                  <c:v>58580</c:v>
                </c:pt>
                <c:pt idx="7">
                  <c:v>48857</c:v>
                </c:pt>
                <c:pt idx="8">
                  <c:v>45727</c:v>
                </c:pt>
                <c:pt idx="9">
                  <c:v>47590</c:v>
                </c:pt>
                <c:pt idx="10">
                  <c:v>34257</c:v>
                </c:pt>
                <c:pt idx="11">
                  <c:v>27665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101"/>
        <c:shape val="cylinder"/>
        <c:axId val="87092608"/>
        <c:axId val="87131264"/>
        <c:axId val="0"/>
      </c:bar3DChart>
      <c:catAx>
        <c:axId val="87092608"/>
        <c:scaling>
          <c:orientation val="minMax"/>
        </c:scaling>
        <c:delete val="0"/>
        <c:axPos val="b"/>
        <c:majorTickMark val="out"/>
        <c:minorTickMark val="none"/>
        <c:tickLblPos val="nextTo"/>
        <c:crossAx val="87131264"/>
        <c:crosses val="autoZero"/>
        <c:auto val="1"/>
        <c:lblAlgn val="ctr"/>
        <c:lblOffset val="100"/>
        <c:noMultiLvlLbl val="0"/>
      </c:catAx>
      <c:valAx>
        <c:axId val="8713126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70926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>
                <a:solidFill>
                  <a:schemeClr val="tx2"/>
                </a:solidFill>
              </a:rPr>
              <a:t>MACEIÓ</a:t>
            </a: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Plan3!$B$35</c:f>
              <c:strCache>
                <c:ptCount val="1"/>
                <c:pt idx="0">
                  <c:v>Projeção do Censo 2011 para 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Plan3!$C$34:$N$34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Plan3!$C$35:$N$35</c:f>
              <c:numCache>
                <c:formatCode>General</c:formatCode>
                <c:ptCount val="12"/>
                <c:pt idx="0">
                  <c:v>7891</c:v>
                </c:pt>
                <c:pt idx="1">
                  <c:v>8295</c:v>
                </c:pt>
                <c:pt idx="2">
                  <c:v>11026</c:v>
                </c:pt>
                <c:pt idx="3">
                  <c:v>10261</c:v>
                </c:pt>
                <c:pt idx="4">
                  <c:v>10920</c:v>
                </c:pt>
                <c:pt idx="5">
                  <c:v>17663</c:v>
                </c:pt>
                <c:pt idx="6">
                  <c:v>13277</c:v>
                </c:pt>
                <c:pt idx="7">
                  <c:v>11509</c:v>
                </c:pt>
                <c:pt idx="8">
                  <c:v>10478</c:v>
                </c:pt>
                <c:pt idx="9">
                  <c:v>11241</c:v>
                </c:pt>
                <c:pt idx="10">
                  <c:v>8463</c:v>
                </c:pt>
                <c:pt idx="11">
                  <c:v>7604</c:v>
                </c:pt>
              </c:numCache>
            </c:numRef>
          </c:val>
        </c:ser>
        <c:ser>
          <c:idx val="1"/>
          <c:order val="1"/>
          <c:tx>
            <c:strRef>
              <c:f>Plan3!$B$36</c:f>
              <c:strCache>
                <c:ptCount val="1"/>
                <c:pt idx="0">
                  <c:v>Censo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Plan3!$C$34:$N$34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Plan3!$C$36:$N$36</c:f>
              <c:numCache>
                <c:formatCode>General</c:formatCode>
                <c:ptCount val="12"/>
                <c:pt idx="0">
                  <c:v>7238</c:v>
                </c:pt>
                <c:pt idx="1">
                  <c:v>7775</c:v>
                </c:pt>
                <c:pt idx="2">
                  <c:v>10256</c:v>
                </c:pt>
                <c:pt idx="3">
                  <c:v>9154</c:v>
                </c:pt>
                <c:pt idx="4">
                  <c:v>9526</c:v>
                </c:pt>
                <c:pt idx="5">
                  <c:v>14335</c:v>
                </c:pt>
                <c:pt idx="6">
                  <c:v>11371</c:v>
                </c:pt>
                <c:pt idx="7">
                  <c:v>9902</c:v>
                </c:pt>
                <c:pt idx="8">
                  <c:v>9253</c:v>
                </c:pt>
                <c:pt idx="9">
                  <c:v>9702</c:v>
                </c:pt>
                <c:pt idx="10">
                  <c:v>7395</c:v>
                </c:pt>
                <c:pt idx="11">
                  <c:v>5873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7"/>
        <c:gapDepth val="100"/>
        <c:shape val="cylinder"/>
        <c:axId val="86979328"/>
        <c:axId val="86980864"/>
        <c:axId val="0"/>
      </c:bar3DChart>
      <c:catAx>
        <c:axId val="86979328"/>
        <c:scaling>
          <c:orientation val="minMax"/>
        </c:scaling>
        <c:delete val="0"/>
        <c:axPos val="b"/>
        <c:majorTickMark val="out"/>
        <c:minorTickMark val="none"/>
        <c:tickLblPos val="nextTo"/>
        <c:crossAx val="86980864"/>
        <c:crosses val="autoZero"/>
        <c:auto val="1"/>
        <c:lblAlgn val="ctr"/>
        <c:lblOffset val="100"/>
        <c:noMultiLvlLbl val="0"/>
      </c:catAx>
      <c:valAx>
        <c:axId val="86980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69793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 dirty="0" smtClean="0">
                <a:solidFill>
                  <a:schemeClr val="tx2"/>
                </a:solidFill>
              </a:rPr>
              <a:t>MATO</a:t>
            </a:r>
            <a:r>
              <a:rPr lang="pt-BR" baseline="0" dirty="0" smtClean="0">
                <a:solidFill>
                  <a:schemeClr val="tx2"/>
                </a:solidFill>
              </a:rPr>
              <a:t> GROSSO</a:t>
            </a:r>
            <a:endParaRPr lang="pt-BR" dirty="0">
              <a:solidFill>
                <a:schemeClr val="tx2"/>
              </a:solidFill>
            </a:endParaRP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Cálculos!$B$50</c:f>
              <c:strCache>
                <c:ptCount val="1"/>
                <c:pt idx="0">
                  <c:v>Projeção do Censo 2011 para 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Cálculos!$C$49:$N$49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Cálculos!$C$50:$N$50</c:f>
              <c:numCache>
                <c:formatCode>#,##0</c:formatCode>
                <c:ptCount val="12"/>
                <c:pt idx="0">
                  <c:v>46725</c:v>
                </c:pt>
                <c:pt idx="1">
                  <c:v>51806</c:v>
                </c:pt>
                <c:pt idx="2">
                  <c:v>51950</c:v>
                </c:pt>
                <c:pt idx="3">
                  <c:v>49799</c:v>
                </c:pt>
                <c:pt idx="4">
                  <c:v>48355</c:v>
                </c:pt>
                <c:pt idx="5">
                  <c:v>50696</c:v>
                </c:pt>
                <c:pt idx="6">
                  <c:v>50827</c:v>
                </c:pt>
                <c:pt idx="7">
                  <c:v>50983</c:v>
                </c:pt>
                <c:pt idx="8">
                  <c:v>54733</c:v>
                </c:pt>
                <c:pt idx="9">
                  <c:v>69754</c:v>
                </c:pt>
                <c:pt idx="10">
                  <c:v>48540</c:v>
                </c:pt>
                <c:pt idx="11">
                  <c:v>37713</c:v>
                </c:pt>
              </c:numCache>
            </c:numRef>
          </c:val>
        </c:ser>
        <c:ser>
          <c:idx val="1"/>
          <c:order val="1"/>
          <c:tx>
            <c:strRef>
              <c:f>Cálculos!$B$51</c:f>
              <c:strCache>
                <c:ptCount val="1"/>
                <c:pt idx="0">
                  <c:v>Censo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Cálculos!$C$49:$N$49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Cálculos!$C$51:$N$51</c:f>
              <c:numCache>
                <c:formatCode>#,##0</c:formatCode>
                <c:ptCount val="12"/>
                <c:pt idx="0">
                  <c:v>43702</c:v>
                </c:pt>
                <c:pt idx="1">
                  <c:v>47415</c:v>
                </c:pt>
                <c:pt idx="2">
                  <c:v>48650</c:v>
                </c:pt>
                <c:pt idx="3">
                  <c:v>46791</c:v>
                </c:pt>
                <c:pt idx="4">
                  <c:v>46236</c:v>
                </c:pt>
                <c:pt idx="5">
                  <c:v>47094</c:v>
                </c:pt>
                <c:pt idx="6">
                  <c:v>45800</c:v>
                </c:pt>
                <c:pt idx="7">
                  <c:v>47508</c:v>
                </c:pt>
                <c:pt idx="8">
                  <c:v>50974</c:v>
                </c:pt>
                <c:pt idx="9">
                  <c:v>71215</c:v>
                </c:pt>
                <c:pt idx="10">
                  <c:v>41944</c:v>
                </c:pt>
                <c:pt idx="11">
                  <c:v>34204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101"/>
        <c:shape val="cylinder"/>
        <c:axId val="103966592"/>
        <c:axId val="103968128"/>
        <c:axId val="0"/>
      </c:bar3DChart>
      <c:catAx>
        <c:axId val="103966592"/>
        <c:scaling>
          <c:orientation val="minMax"/>
        </c:scaling>
        <c:delete val="0"/>
        <c:axPos val="b"/>
        <c:majorTickMark val="out"/>
        <c:minorTickMark val="none"/>
        <c:tickLblPos val="nextTo"/>
        <c:crossAx val="103968128"/>
        <c:crosses val="autoZero"/>
        <c:auto val="1"/>
        <c:lblAlgn val="ctr"/>
        <c:lblOffset val="100"/>
        <c:noMultiLvlLbl val="0"/>
      </c:catAx>
      <c:valAx>
        <c:axId val="1039681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39665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 dirty="0">
                <a:solidFill>
                  <a:schemeClr val="tx2"/>
                </a:solidFill>
              </a:rPr>
              <a:t>1ª SÉRIE</a:t>
            </a:r>
            <a:r>
              <a:rPr lang="pt-BR" baseline="0" dirty="0">
                <a:solidFill>
                  <a:schemeClr val="tx2"/>
                </a:solidFill>
              </a:rPr>
              <a:t> </a:t>
            </a:r>
            <a:endParaRPr lang="pt-BR" dirty="0">
              <a:solidFill>
                <a:schemeClr val="tx2"/>
              </a:solidFill>
            </a:endParaRPr>
          </a:p>
        </c:rich>
      </c:tx>
      <c:overlay val="0"/>
      <c:spPr>
        <a:noFill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Cálculos!$B$56</c:f>
              <c:strCache>
                <c:ptCount val="1"/>
                <c:pt idx="0">
                  <c:v>1ª Série</c:v>
                </c:pt>
              </c:strCache>
            </c:strRef>
          </c:tx>
          <c:spPr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c:spPr>
          <c:invertIfNegative val="0"/>
          <c:dLbls>
            <c:spPr>
              <a:noFill/>
            </c:spPr>
            <c:txPr>
              <a:bodyPr anchor="t" anchorCtr="1"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Cálculos!$C$55:$F$55</c:f>
              <c:strCache>
                <c:ptCount val="4"/>
                <c:pt idx="0">
                  <c:v>Projeção do Censo 2011 para 2013</c:v>
                </c:pt>
                <c:pt idx="1">
                  <c:v>Censo 2013</c:v>
                </c:pt>
                <c:pt idx="2">
                  <c:v>Diferença</c:v>
                </c:pt>
                <c:pt idx="3">
                  <c:v>Reserva Técnica</c:v>
                </c:pt>
              </c:strCache>
            </c:strRef>
          </c:cat>
          <c:val>
            <c:numRef>
              <c:f>Cálculos!$C$56:$F$56</c:f>
              <c:numCache>
                <c:formatCode>#,##0</c:formatCode>
                <c:ptCount val="4"/>
                <c:pt idx="0">
                  <c:v>69754</c:v>
                </c:pt>
                <c:pt idx="1">
                  <c:v>71215</c:v>
                </c:pt>
                <c:pt idx="2">
                  <c:v>1461</c:v>
                </c:pt>
                <c:pt idx="3">
                  <c:v>2093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04005632"/>
        <c:axId val="104007168"/>
      </c:barChart>
      <c:catAx>
        <c:axId val="104005632"/>
        <c:scaling>
          <c:orientation val="minMax"/>
        </c:scaling>
        <c:delete val="0"/>
        <c:axPos val="b"/>
        <c:majorTickMark val="out"/>
        <c:minorTickMark val="none"/>
        <c:tickLblPos val="nextTo"/>
        <c:crossAx val="104007168"/>
        <c:crosses val="autoZero"/>
        <c:auto val="1"/>
        <c:lblAlgn val="ctr"/>
        <c:lblOffset val="100"/>
        <c:noMultiLvlLbl val="0"/>
      </c:catAx>
      <c:valAx>
        <c:axId val="10400716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4005632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/>
    </a:solidFill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solidFill>
                  <a:schemeClr val="tx2"/>
                </a:solidFill>
              </a:defRPr>
            </a:pPr>
            <a:r>
              <a:rPr lang="pt-BR" dirty="0" smtClean="0">
                <a:solidFill>
                  <a:schemeClr val="tx2"/>
                </a:solidFill>
              </a:rPr>
              <a:t>CUIABÁ</a:t>
            </a:r>
            <a:endParaRPr lang="pt-BR" dirty="0">
              <a:solidFill>
                <a:schemeClr val="tx2"/>
              </a:solidFill>
            </a:endParaRPr>
          </a:p>
        </c:rich>
      </c:tx>
      <c:overlay val="0"/>
      <c:spPr>
        <a:noFill/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Cálculos!$B$63</c:f>
              <c:strCache>
                <c:ptCount val="1"/>
                <c:pt idx="0">
                  <c:v>Projeção do Censo 2011 para 2013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Cálculos!$C$62:$N$62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Cálculos!$C$63:$N$63</c:f>
              <c:numCache>
                <c:formatCode>#,##0</c:formatCode>
                <c:ptCount val="12"/>
                <c:pt idx="0">
                  <c:v>6467</c:v>
                </c:pt>
                <c:pt idx="1">
                  <c:v>6683</c:v>
                </c:pt>
                <c:pt idx="2">
                  <c:v>7271</c:v>
                </c:pt>
                <c:pt idx="3">
                  <c:v>6627</c:v>
                </c:pt>
                <c:pt idx="4">
                  <c:v>6582</c:v>
                </c:pt>
                <c:pt idx="5">
                  <c:v>7166</c:v>
                </c:pt>
                <c:pt idx="6">
                  <c:v>6834</c:v>
                </c:pt>
                <c:pt idx="7">
                  <c:v>7064</c:v>
                </c:pt>
                <c:pt idx="8">
                  <c:v>7900</c:v>
                </c:pt>
                <c:pt idx="9">
                  <c:v>10455</c:v>
                </c:pt>
                <c:pt idx="10">
                  <c:v>7383</c:v>
                </c:pt>
                <c:pt idx="11">
                  <c:v>5616</c:v>
                </c:pt>
              </c:numCache>
            </c:numRef>
          </c:val>
        </c:ser>
        <c:ser>
          <c:idx val="1"/>
          <c:order val="1"/>
          <c:tx>
            <c:strRef>
              <c:f>Cálculos!$B$64</c:f>
              <c:strCache>
                <c:ptCount val="1"/>
                <c:pt idx="0">
                  <c:v>Censo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Cálculos!$C$62:$N$62</c:f>
              <c:strCache>
                <c:ptCount val="12"/>
                <c:pt idx="0">
                  <c:v>1º Ano</c:v>
                </c:pt>
                <c:pt idx="1">
                  <c:v>2º Ano</c:v>
                </c:pt>
                <c:pt idx="2">
                  <c:v>3º Ano</c:v>
                </c:pt>
                <c:pt idx="3">
                  <c:v>4º Ano</c:v>
                </c:pt>
                <c:pt idx="4">
                  <c:v>5º Ano</c:v>
                </c:pt>
                <c:pt idx="5">
                  <c:v>6º Ano</c:v>
                </c:pt>
                <c:pt idx="6">
                  <c:v>7º Ano</c:v>
                </c:pt>
                <c:pt idx="7">
                  <c:v>8º Ano</c:v>
                </c:pt>
                <c:pt idx="8">
                  <c:v>9º Ano</c:v>
                </c:pt>
                <c:pt idx="9">
                  <c:v>1ª Série</c:v>
                </c:pt>
                <c:pt idx="10">
                  <c:v>2ª Série</c:v>
                </c:pt>
                <c:pt idx="11">
                  <c:v>3ª Série</c:v>
                </c:pt>
              </c:strCache>
            </c:strRef>
          </c:cat>
          <c:val>
            <c:numRef>
              <c:f>Cálculos!$C$64:$N$64</c:f>
              <c:numCache>
                <c:formatCode>#,##0</c:formatCode>
                <c:ptCount val="12"/>
                <c:pt idx="0">
                  <c:v>6087</c:v>
                </c:pt>
                <c:pt idx="1">
                  <c:v>6487</c:v>
                </c:pt>
                <c:pt idx="2">
                  <c:v>6955</c:v>
                </c:pt>
                <c:pt idx="3">
                  <c:v>6015</c:v>
                </c:pt>
                <c:pt idx="4">
                  <c:v>6204</c:v>
                </c:pt>
                <c:pt idx="5">
                  <c:v>6590</c:v>
                </c:pt>
                <c:pt idx="6">
                  <c:v>6429</c:v>
                </c:pt>
                <c:pt idx="7">
                  <c:v>6666</c:v>
                </c:pt>
                <c:pt idx="8">
                  <c:v>7424</c:v>
                </c:pt>
                <c:pt idx="9">
                  <c:v>10736</c:v>
                </c:pt>
                <c:pt idx="10">
                  <c:v>6208</c:v>
                </c:pt>
                <c:pt idx="11">
                  <c:v>4886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gapDepth val="101"/>
        <c:shape val="cylinder"/>
        <c:axId val="103682816"/>
        <c:axId val="103684352"/>
        <c:axId val="0"/>
      </c:bar3DChart>
      <c:catAx>
        <c:axId val="103682816"/>
        <c:scaling>
          <c:orientation val="minMax"/>
        </c:scaling>
        <c:delete val="0"/>
        <c:axPos val="b"/>
        <c:majorTickMark val="out"/>
        <c:minorTickMark val="none"/>
        <c:tickLblPos val="nextTo"/>
        <c:crossAx val="103684352"/>
        <c:crosses val="autoZero"/>
        <c:auto val="1"/>
        <c:lblAlgn val="ctr"/>
        <c:lblOffset val="100"/>
        <c:noMultiLvlLbl val="0"/>
      </c:catAx>
      <c:valAx>
        <c:axId val="1036843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036828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95832-078F-433E-A1BE-4E184A8BE8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C0CF8FE-5F84-4592-8848-C0DE1F5D80B7}">
      <dgm:prSet phldrT="[Texto]" custT="1"/>
      <dgm:spPr/>
      <dgm:t>
        <a:bodyPr/>
        <a:lstStyle/>
        <a:p>
          <a:pPr algn="ctr"/>
          <a:r>
            <a:rPr lang="pt-BR" sz="2000" b="1" dirty="0" smtClean="0"/>
            <a:t>Produção dos livros</a:t>
          </a:r>
          <a:endParaRPr lang="pt-BR" sz="2000" b="1" dirty="0"/>
        </a:p>
      </dgm:t>
    </dgm:pt>
    <dgm:pt modelId="{1EC56896-38E7-4B4A-9140-255FDE2D104C}" type="parTrans" cxnId="{E1508954-E78D-46FA-A8C3-6CAA7AAA307D}">
      <dgm:prSet/>
      <dgm:spPr/>
      <dgm:t>
        <a:bodyPr/>
        <a:lstStyle/>
        <a:p>
          <a:pPr algn="ctr"/>
          <a:endParaRPr lang="pt-BR"/>
        </a:p>
      </dgm:t>
    </dgm:pt>
    <dgm:pt modelId="{3D97A493-B4A5-45A1-8E6B-4E42A95E2DF0}" type="sibTrans" cxnId="{E1508954-E78D-46FA-A8C3-6CAA7AAA307D}">
      <dgm:prSet/>
      <dgm:spPr/>
      <dgm:t>
        <a:bodyPr/>
        <a:lstStyle/>
        <a:p>
          <a:pPr algn="ctr"/>
          <a:endParaRPr lang="pt-BR"/>
        </a:p>
      </dgm:t>
    </dgm:pt>
    <dgm:pt modelId="{3CBCF7C0-3EB4-4120-975C-017314544256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Impressão, embalagem e postagem.</a:t>
          </a:r>
          <a:endParaRPr lang="pt-BR" sz="1600" dirty="0">
            <a:solidFill>
              <a:schemeClr val="tx2"/>
            </a:solidFill>
          </a:endParaRPr>
        </a:p>
      </dgm:t>
    </dgm:pt>
    <dgm:pt modelId="{633038A4-06EC-4816-80E6-226014510B20}" type="parTrans" cxnId="{A7EA4232-558E-4F4F-AF56-4C3CCDD9A22C}">
      <dgm:prSet/>
      <dgm:spPr/>
      <dgm:t>
        <a:bodyPr/>
        <a:lstStyle/>
        <a:p>
          <a:pPr algn="ctr"/>
          <a:endParaRPr lang="pt-BR"/>
        </a:p>
      </dgm:t>
    </dgm:pt>
    <dgm:pt modelId="{E4822820-D950-4130-9C4F-2F23C68652E7}" type="sibTrans" cxnId="{A7EA4232-558E-4F4F-AF56-4C3CCDD9A22C}">
      <dgm:prSet/>
      <dgm:spPr/>
      <dgm:t>
        <a:bodyPr/>
        <a:lstStyle/>
        <a:p>
          <a:pPr algn="ctr"/>
          <a:endParaRPr lang="pt-BR"/>
        </a:p>
      </dgm:t>
    </dgm:pt>
    <dgm:pt modelId="{4ACAC706-6739-4B9B-BED9-7B5B811871E8}">
      <dgm:prSet phldrT="[Texto]" custT="1"/>
      <dgm:spPr/>
      <dgm:t>
        <a:bodyPr/>
        <a:lstStyle/>
        <a:p>
          <a:pPr algn="ctr"/>
          <a:endParaRPr lang="pt-BR" sz="1600" dirty="0">
            <a:solidFill>
              <a:schemeClr val="tx2"/>
            </a:solidFill>
          </a:endParaRPr>
        </a:p>
      </dgm:t>
    </dgm:pt>
    <dgm:pt modelId="{04F859E4-64AA-4A9E-8023-E2B7127D2921}" type="parTrans" cxnId="{CCA1F38E-E749-43BA-80ED-C1B24DFEF3C6}">
      <dgm:prSet/>
      <dgm:spPr/>
      <dgm:t>
        <a:bodyPr/>
        <a:lstStyle/>
        <a:p>
          <a:pPr algn="ctr"/>
          <a:endParaRPr lang="pt-BR"/>
        </a:p>
      </dgm:t>
    </dgm:pt>
    <dgm:pt modelId="{B9FE5868-A7E8-4C9C-AF4A-AD66EDA6E13C}" type="sibTrans" cxnId="{CCA1F38E-E749-43BA-80ED-C1B24DFEF3C6}">
      <dgm:prSet/>
      <dgm:spPr/>
      <dgm:t>
        <a:bodyPr/>
        <a:lstStyle/>
        <a:p>
          <a:pPr algn="ctr"/>
          <a:endParaRPr lang="pt-BR"/>
        </a:p>
      </dgm:t>
    </dgm:pt>
    <dgm:pt modelId="{C1460CC4-AA15-41AA-8250-AFFD54E05A12}" type="pres">
      <dgm:prSet presAssocID="{C3295832-078F-433E-A1BE-4E184A8BE8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156A39-6B92-4B9F-8E1D-076DF8DB2084}" type="pres">
      <dgm:prSet presAssocID="{5C0CF8FE-5F84-4592-8848-C0DE1F5D80B7}" presName="composite" presStyleCnt="0"/>
      <dgm:spPr/>
      <dgm:t>
        <a:bodyPr/>
        <a:lstStyle/>
        <a:p>
          <a:endParaRPr lang="pt-BR"/>
        </a:p>
      </dgm:t>
    </dgm:pt>
    <dgm:pt modelId="{0123AB25-F8DD-4E4A-9C85-3C5E806B34BD}" type="pres">
      <dgm:prSet presAssocID="{5C0CF8FE-5F84-4592-8848-C0DE1F5D80B7}" presName="parTx" presStyleLbl="alignNode1" presStyleIdx="0" presStyleCnt="1" custLinFactNeighborY="-183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3C2D798-584D-40A7-B03B-2A440A4DA028}" type="pres">
      <dgm:prSet presAssocID="{5C0CF8FE-5F84-4592-8848-C0DE1F5D80B7}" presName="desTx" presStyleLbl="alignAccFollowNode1" presStyleIdx="0" presStyleCnt="1" custScaleY="115637" custLinFactNeighborY="778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A0EF604-3750-45AF-99E3-4875D4ADC212}" type="presOf" srcId="{3CBCF7C0-3EB4-4120-975C-017314544256}" destId="{73C2D798-584D-40A7-B03B-2A440A4DA028}" srcOrd="0" destOrd="0" presId="urn:microsoft.com/office/officeart/2005/8/layout/hList1"/>
    <dgm:cxn modelId="{DCAF9C74-E63B-40C5-BEF4-4CCBE90F2D58}" type="presOf" srcId="{C3295832-078F-433E-A1BE-4E184A8BE803}" destId="{C1460CC4-AA15-41AA-8250-AFFD54E05A12}" srcOrd="0" destOrd="0" presId="urn:microsoft.com/office/officeart/2005/8/layout/hList1"/>
    <dgm:cxn modelId="{CCA1F38E-E749-43BA-80ED-C1B24DFEF3C6}" srcId="{5C0CF8FE-5F84-4592-8848-C0DE1F5D80B7}" destId="{4ACAC706-6739-4B9B-BED9-7B5B811871E8}" srcOrd="1" destOrd="0" parTransId="{04F859E4-64AA-4A9E-8023-E2B7127D2921}" sibTransId="{B9FE5868-A7E8-4C9C-AF4A-AD66EDA6E13C}"/>
    <dgm:cxn modelId="{E1508954-E78D-46FA-A8C3-6CAA7AAA307D}" srcId="{C3295832-078F-433E-A1BE-4E184A8BE803}" destId="{5C0CF8FE-5F84-4592-8848-C0DE1F5D80B7}" srcOrd="0" destOrd="0" parTransId="{1EC56896-38E7-4B4A-9140-255FDE2D104C}" sibTransId="{3D97A493-B4A5-45A1-8E6B-4E42A95E2DF0}"/>
    <dgm:cxn modelId="{173042BC-A16B-48E2-8748-DB7517021CAE}" type="presOf" srcId="{5C0CF8FE-5F84-4592-8848-C0DE1F5D80B7}" destId="{0123AB25-F8DD-4E4A-9C85-3C5E806B34BD}" srcOrd="0" destOrd="0" presId="urn:microsoft.com/office/officeart/2005/8/layout/hList1"/>
    <dgm:cxn modelId="{A7EA4232-558E-4F4F-AF56-4C3CCDD9A22C}" srcId="{5C0CF8FE-5F84-4592-8848-C0DE1F5D80B7}" destId="{3CBCF7C0-3EB4-4120-975C-017314544256}" srcOrd="0" destOrd="0" parTransId="{633038A4-06EC-4816-80E6-226014510B20}" sibTransId="{E4822820-D950-4130-9C4F-2F23C68652E7}"/>
    <dgm:cxn modelId="{4351E405-EE03-4C9D-93DA-C5D433B714AC}" type="presOf" srcId="{4ACAC706-6739-4B9B-BED9-7B5B811871E8}" destId="{73C2D798-584D-40A7-B03B-2A440A4DA028}" srcOrd="0" destOrd="1" presId="urn:microsoft.com/office/officeart/2005/8/layout/hList1"/>
    <dgm:cxn modelId="{BC7F3451-1506-4159-8AD8-F68C80AFC57B}" type="presParOf" srcId="{C1460CC4-AA15-41AA-8250-AFFD54E05A12}" destId="{6A156A39-6B92-4B9F-8E1D-076DF8DB2084}" srcOrd="0" destOrd="0" presId="urn:microsoft.com/office/officeart/2005/8/layout/hList1"/>
    <dgm:cxn modelId="{76801A3C-B597-4350-B7DF-65BEDD7F4F03}" type="presParOf" srcId="{6A156A39-6B92-4B9F-8E1D-076DF8DB2084}" destId="{0123AB25-F8DD-4E4A-9C85-3C5E806B34BD}" srcOrd="0" destOrd="0" presId="urn:microsoft.com/office/officeart/2005/8/layout/hList1"/>
    <dgm:cxn modelId="{0E929D5B-B34E-40A2-B80F-360A7D465A7F}" type="presParOf" srcId="{6A156A39-6B92-4B9F-8E1D-076DF8DB2084}" destId="{73C2D798-584D-40A7-B03B-2A440A4DA02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EC5DEA-CA47-4084-AEAD-D83DDB0AD597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E7BBCFB0-FBA4-432B-97E7-B1B458D3C83B}">
      <dgm:prSet/>
      <dgm:spPr/>
      <dgm:t>
        <a:bodyPr/>
        <a:lstStyle/>
        <a:p>
          <a:pPr algn="ctr" rtl="0"/>
          <a:r>
            <a:rPr lang="pt-BR" dirty="0" smtClean="0"/>
            <a:t>Os livros das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escolas rurais</a:t>
          </a:r>
          <a:r>
            <a:rPr lang="pt-BR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dirty="0" smtClean="0"/>
            <a:t>são entregues nas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secretarias de educação ou prefeituras</a:t>
          </a:r>
          <a:r>
            <a:rPr lang="pt-BR" dirty="0" smtClean="0"/>
            <a:t>, que ainda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precisarão distribuí-los</a:t>
          </a:r>
          <a:r>
            <a:rPr lang="pt-BR" dirty="0" smtClean="0"/>
            <a:t>.</a:t>
          </a:r>
          <a:endParaRPr lang="pt-BR" dirty="0"/>
        </a:p>
      </dgm:t>
    </dgm:pt>
    <dgm:pt modelId="{4D8D689A-92C6-4ED3-9892-72F703CE52D6}" type="parTrans" cxnId="{EC14E626-883C-4A29-858E-F85CB7759077}">
      <dgm:prSet/>
      <dgm:spPr/>
      <dgm:t>
        <a:bodyPr/>
        <a:lstStyle/>
        <a:p>
          <a:endParaRPr lang="pt-BR"/>
        </a:p>
      </dgm:t>
    </dgm:pt>
    <dgm:pt modelId="{A276186B-60CC-45DF-95DA-962A79408ED1}" type="sibTrans" cxnId="{EC14E626-883C-4A29-858E-F85CB7759077}">
      <dgm:prSet/>
      <dgm:spPr/>
      <dgm:t>
        <a:bodyPr/>
        <a:lstStyle/>
        <a:p>
          <a:endParaRPr lang="pt-BR"/>
        </a:p>
      </dgm:t>
    </dgm:pt>
    <dgm:pt modelId="{6B8E8F6C-FE97-4CFE-AB27-65DDDF3F2DB0}" type="pres">
      <dgm:prSet presAssocID="{71EC5DEA-CA47-4084-AEAD-D83DDB0AD5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5BEF163-B620-4F20-B6C1-FC26FDF93158}" type="pres">
      <dgm:prSet presAssocID="{E7BBCFB0-FBA4-432B-97E7-B1B458D3C83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9A8A213-27CE-4A8E-9D13-A911529016E7}" type="presOf" srcId="{E7BBCFB0-FBA4-432B-97E7-B1B458D3C83B}" destId="{E5BEF163-B620-4F20-B6C1-FC26FDF93158}" srcOrd="0" destOrd="0" presId="urn:microsoft.com/office/officeart/2005/8/layout/vList2"/>
    <dgm:cxn modelId="{EC14E626-883C-4A29-858E-F85CB7759077}" srcId="{71EC5DEA-CA47-4084-AEAD-D83DDB0AD597}" destId="{E7BBCFB0-FBA4-432B-97E7-B1B458D3C83B}" srcOrd="0" destOrd="0" parTransId="{4D8D689A-92C6-4ED3-9892-72F703CE52D6}" sibTransId="{A276186B-60CC-45DF-95DA-962A79408ED1}"/>
    <dgm:cxn modelId="{5F184A47-D06B-40B2-83C2-91A09128FBBE}" type="presOf" srcId="{71EC5DEA-CA47-4084-AEAD-D83DDB0AD597}" destId="{6B8E8F6C-FE97-4CFE-AB27-65DDDF3F2DB0}" srcOrd="0" destOrd="0" presId="urn:microsoft.com/office/officeart/2005/8/layout/vList2"/>
    <dgm:cxn modelId="{B2CBC648-A485-40C7-BB46-742B8EDF58DE}" type="presParOf" srcId="{6B8E8F6C-FE97-4CFE-AB27-65DDDF3F2DB0}" destId="{E5BEF163-B620-4F20-B6C1-FC26FDF931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76F398-F893-4DD0-A118-7609C6B1D24B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254D67FC-3EC3-43F8-9989-2C1A02499DB1}">
      <dgm:prSet/>
      <dgm:spPr/>
      <dgm:t>
        <a:bodyPr/>
        <a:lstStyle/>
        <a:p>
          <a:pPr algn="ctr" rtl="0"/>
          <a:r>
            <a:rPr lang="pt-BR" dirty="0" smtClean="0"/>
            <a:t>Entre o cálculo do quantitativo a ser adquirido e a utilização dos livros pelas escolas, temos, pelo menos,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6 meses</a:t>
          </a:r>
          <a:r>
            <a:rPr lang="pt-BR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dirty="0" smtClean="0"/>
            <a:t>de diferença.</a:t>
          </a:r>
          <a:endParaRPr lang="pt-BR" dirty="0"/>
        </a:p>
      </dgm:t>
    </dgm:pt>
    <dgm:pt modelId="{4C36E7E1-5EB5-4821-A72A-DB70082E8DA9}" type="parTrans" cxnId="{F3B37B1A-C82F-44C2-A872-51C07E96B417}">
      <dgm:prSet/>
      <dgm:spPr/>
      <dgm:t>
        <a:bodyPr/>
        <a:lstStyle/>
        <a:p>
          <a:endParaRPr lang="pt-BR"/>
        </a:p>
      </dgm:t>
    </dgm:pt>
    <dgm:pt modelId="{7156E319-EF4F-44B7-838F-32FF67493725}" type="sibTrans" cxnId="{F3B37B1A-C82F-44C2-A872-51C07E96B417}">
      <dgm:prSet/>
      <dgm:spPr/>
      <dgm:t>
        <a:bodyPr/>
        <a:lstStyle/>
        <a:p>
          <a:endParaRPr lang="pt-BR"/>
        </a:p>
      </dgm:t>
    </dgm:pt>
    <dgm:pt modelId="{F576E14E-E98F-48F2-912F-5218032E61E5}" type="pres">
      <dgm:prSet presAssocID="{5376F398-F893-4DD0-A118-7609C6B1D2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C6AC4BE-52A1-4207-80BD-A851E7DEACAE}" type="pres">
      <dgm:prSet presAssocID="{254D67FC-3EC3-43F8-9989-2C1A02499DB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0D275F9-177B-47F1-9C62-B10F141EFFD6}" type="presOf" srcId="{5376F398-F893-4DD0-A118-7609C6B1D24B}" destId="{F576E14E-E98F-48F2-912F-5218032E61E5}" srcOrd="0" destOrd="0" presId="urn:microsoft.com/office/officeart/2005/8/layout/vList2"/>
    <dgm:cxn modelId="{F3B37B1A-C82F-44C2-A872-51C07E96B417}" srcId="{5376F398-F893-4DD0-A118-7609C6B1D24B}" destId="{254D67FC-3EC3-43F8-9989-2C1A02499DB1}" srcOrd="0" destOrd="0" parTransId="{4C36E7E1-5EB5-4821-A72A-DB70082E8DA9}" sibTransId="{7156E319-EF4F-44B7-838F-32FF67493725}"/>
    <dgm:cxn modelId="{AF4C8C86-3393-4EFB-BAA7-007D9175D759}" type="presOf" srcId="{254D67FC-3EC3-43F8-9989-2C1A02499DB1}" destId="{6C6AC4BE-52A1-4207-80BD-A851E7DEACAE}" srcOrd="0" destOrd="0" presId="urn:microsoft.com/office/officeart/2005/8/layout/vList2"/>
    <dgm:cxn modelId="{055F7C18-68EA-4CD6-B475-4AF447D1D8FA}" type="presParOf" srcId="{F576E14E-E98F-48F2-912F-5218032E61E5}" destId="{6C6AC4BE-52A1-4207-80BD-A851E7DEAC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83A85E-F17A-46A2-ADA2-2A1EB517CA18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4809F412-AD19-403B-AD0A-0D69948288CD}">
      <dgm:prSet custT="1"/>
      <dgm:spPr/>
      <dgm:t>
        <a:bodyPr/>
        <a:lstStyle/>
        <a:p>
          <a:pPr algn="ctr" rtl="0"/>
          <a:r>
            <a:rPr lang="pt-BR" sz="2200" dirty="0" smtClean="0"/>
            <a:t>Para conseguir atender às escolas com livros antes do início do ano letivo, o alunado precisa ser calculado, no máximo, em </a:t>
          </a:r>
          <a:r>
            <a:rPr lang="pt-BR" sz="2200" b="1" dirty="0" smtClean="0">
              <a:solidFill>
                <a:schemeClr val="accent6">
                  <a:lumMod val="75000"/>
                </a:schemeClr>
              </a:solidFill>
            </a:rPr>
            <a:t>agosto do ano anterior</a:t>
          </a:r>
          <a:r>
            <a:rPr lang="pt-BR" sz="2200" dirty="0" smtClean="0"/>
            <a:t>.</a:t>
          </a:r>
          <a:endParaRPr lang="pt-BR" sz="2200" dirty="0"/>
        </a:p>
      </dgm:t>
    </dgm:pt>
    <dgm:pt modelId="{F0D12ABD-0EBF-4049-AA2B-7692922767EC}" type="parTrans" cxnId="{6039E282-7614-48E8-A52A-F7DEFB5BB389}">
      <dgm:prSet/>
      <dgm:spPr/>
      <dgm:t>
        <a:bodyPr/>
        <a:lstStyle/>
        <a:p>
          <a:endParaRPr lang="pt-BR" sz="2200"/>
        </a:p>
      </dgm:t>
    </dgm:pt>
    <dgm:pt modelId="{E3A23E42-4005-4F71-BB46-0DED36D15588}" type="sibTrans" cxnId="{6039E282-7614-48E8-A52A-F7DEFB5BB389}">
      <dgm:prSet/>
      <dgm:spPr/>
      <dgm:t>
        <a:bodyPr/>
        <a:lstStyle/>
        <a:p>
          <a:endParaRPr lang="pt-BR" sz="2200"/>
        </a:p>
      </dgm:t>
    </dgm:pt>
    <dgm:pt modelId="{C06E4C46-E19B-49BC-B323-3DB8314F7B38}" type="pres">
      <dgm:prSet presAssocID="{0483A85E-F17A-46A2-ADA2-2A1EB517CA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55A8001-51A6-4A14-B629-604D6204FA77}" type="pres">
      <dgm:prSet presAssocID="{4809F412-AD19-403B-AD0A-0D69948288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BE96996-6690-43DE-8038-5F1AA3B8DD59}" type="presOf" srcId="{0483A85E-F17A-46A2-ADA2-2A1EB517CA18}" destId="{C06E4C46-E19B-49BC-B323-3DB8314F7B38}" srcOrd="0" destOrd="0" presId="urn:microsoft.com/office/officeart/2005/8/layout/vList2"/>
    <dgm:cxn modelId="{0900C463-3823-4343-99DE-F0AA3809098B}" type="presOf" srcId="{4809F412-AD19-403B-AD0A-0D69948288CD}" destId="{A55A8001-51A6-4A14-B629-604D6204FA77}" srcOrd="0" destOrd="0" presId="urn:microsoft.com/office/officeart/2005/8/layout/vList2"/>
    <dgm:cxn modelId="{6039E282-7614-48E8-A52A-F7DEFB5BB389}" srcId="{0483A85E-F17A-46A2-ADA2-2A1EB517CA18}" destId="{4809F412-AD19-403B-AD0A-0D69948288CD}" srcOrd="0" destOrd="0" parTransId="{F0D12ABD-0EBF-4049-AA2B-7692922767EC}" sibTransId="{E3A23E42-4005-4F71-BB46-0DED36D15588}"/>
    <dgm:cxn modelId="{57364348-0D52-4DD9-A8C2-86ABF4CD9001}" type="presParOf" srcId="{C06E4C46-E19B-49BC-B323-3DB8314F7B38}" destId="{A55A8001-51A6-4A14-B629-604D6204FA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90DC0DF-EB14-4997-8E37-5C456E771192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F1852229-2E98-4952-93FB-8A426B0DE7D8}">
      <dgm:prSet custT="1"/>
      <dgm:spPr/>
      <dgm:t>
        <a:bodyPr/>
        <a:lstStyle/>
        <a:p>
          <a:pPr algn="ctr" rtl="0"/>
          <a:r>
            <a:rPr lang="pt-BR" sz="2200" dirty="0" smtClean="0"/>
            <a:t>O Censo escolar só é divulgado ao </a:t>
          </a:r>
          <a:r>
            <a:rPr lang="pt-BR" sz="2200" b="1" dirty="0" smtClean="0">
              <a:solidFill>
                <a:schemeClr val="accent6">
                  <a:lumMod val="75000"/>
                </a:schemeClr>
              </a:solidFill>
            </a:rPr>
            <a:t>final</a:t>
          </a:r>
          <a:r>
            <a:rPr lang="pt-BR" sz="2200" dirty="0" smtClean="0"/>
            <a:t> de cada ano.</a:t>
          </a:r>
          <a:endParaRPr lang="pt-BR" sz="2200" dirty="0"/>
        </a:p>
      </dgm:t>
    </dgm:pt>
    <dgm:pt modelId="{4C951D0D-FFB2-44E1-8B0D-A95DB1024840}" type="parTrans" cxnId="{274A6D0F-1515-4336-B4AD-0DD948BBDD3E}">
      <dgm:prSet/>
      <dgm:spPr/>
      <dgm:t>
        <a:bodyPr/>
        <a:lstStyle/>
        <a:p>
          <a:endParaRPr lang="pt-BR"/>
        </a:p>
      </dgm:t>
    </dgm:pt>
    <dgm:pt modelId="{CDDFE1D9-6CE6-4445-A598-D9F034C22C96}" type="sibTrans" cxnId="{274A6D0F-1515-4336-B4AD-0DD948BBDD3E}">
      <dgm:prSet/>
      <dgm:spPr/>
      <dgm:t>
        <a:bodyPr/>
        <a:lstStyle/>
        <a:p>
          <a:endParaRPr lang="pt-BR"/>
        </a:p>
      </dgm:t>
    </dgm:pt>
    <dgm:pt modelId="{0D9C726D-613F-4FC8-A869-F38018E433ED}" type="pres">
      <dgm:prSet presAssocID="{190DC0DF-EB14-4997-8E37-5C456E7711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06F016F-9E3C-4CD7-822B-763752E3BB2F}" type="pres">
      <dgm:prSet presAssocID="{F1852229-2E98-4952-93FB-8A426B0DE7D8}" presName="parentText" presStyleLbl="node1" presStyleIdx="0" presStyleCnt="1" custLinFactNeighborX="870" custLinFactNeighborY="1794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4A6D0F-1515-4336-B4AD-0DD948BBDD3E}" srcId="{190DC0DF-EB14-4997-8E37-5C456E771192}" destId="{F1852229-2E98-4952-93FB-8A426B0DE7D8}" srcOrd="0" destOrd="0" parTransId="{4C951D0D-FFB2-44E1-8B0D-A95DB1024840}" sibTransId="{CDDFE1D9-6CE6-4445-A598-D9F034C22C96}"/>
    <dgm:cxn modelId="{5EDF5FD1-E889-4152-AE3E-E3176A7D8511}" type="presOf" srcId="{190DC0DF-EB14-4997-8E37-5C456E771192}" destId="{0D9C726D-613F-4FC8-A869-F38018E433ED}" srcOrd="0" destOrd="0" presId="urn:microsoft.com/office/officeart/2005/8/layout/vList2"/>
    <dgm:cxn modelId="{38F00F81-60D8-4021-9F32-89EED277A8F8}" type="presOf" srcId="{F1852229-2E98-4952-93FB-8A426B0DE7D8}" destId="{F06F016F-9E3C-4CD7-822B-763752E3BB2F}" srcOrd="0" destOrd="0" presId="urn:microsoft.com/office/officeart/2005/8/layout/vList2"/>
    <dgm:cxn modelId="{D59DF34B-9D48-452E-A6F0-CAB207A72042}" type="presParOf" srcId="{0D9C726D-613F-4FC8-A869-F38018E433ED}" destId="{F06F016F-9E3C-4CD7-822B-763752E3BB2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429F4EC-B22A-4EE9-BC93-4B9D5E8E545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D33BB8A-6C98-4C1F-B74B-71A6B6001D6E}">
      <dgm:prSet phldrT="[Texto]"/>
      <dgm:spPr/>
      <dgm:t>
        <a:bodyPr/>
        <a:lstStyle/>
        <a:p>
          <a:r>
            <a:rPr lang="pt-BR" b="1" dirty="0" smtClean="0"/>
            <a:t>Cálculo do alunado</a:t>
          </a:r>
          <a:endParaRPr lang="pt-BR" b="1" dirty="0"/>
        </a:p>
      </dgm:t>
    </dgm:pt>
    <dgm:pt modelId="{ADCA414E-5615-404E-90A0-3EFF1D7612DB}" type="parTrans" cxnId="{43AC8D38-699C-4C91-8092-2CD8743EF355}">
      <dgm:prSet/>
      <dgm:spPr/>
      <dgm:t>
        <a:bodyPr/>
        <a:lstStyle/>
        <a:p>
          <a:endParaRPr lang="pt-BR"/>
        </a:p>
      </dgm:t>
    </dgm:pt>
    <dgm:pt modelId="{58A7A004-C9C7-48F1-B271-00C275BAA4E2}" type="sibTrans" cxnId="{43AC8D38-699C-4C91-8092-2CD8743EF355}">
      <dgm:prSet/>
      <dgm:spPr/>
      <dgm:t>
        <a:bodyPr/>
        <a:lstStyle/>
        <a:p>
          <a:endParaRPr lang="pt-BR"/>
        </a:p>
      </dgm:t>
    </dgm:pt>
    <dgm:pt modelId="{F7FE4142-53A2-41CE-BD42-58DC14DE2849}">
      <dgm:prSet phldrT="[Texto]"/>
      <dgm:spPr/>
      <dgm:t>
        <a:bodyPr/>
        <a:lstStyle/>
        <a:p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Agosto de 2014</a:t>
          </a:r>
          <a:endParaRPr lang="pt-BR" b="1" dirty="0">
            <a:solidFill>
              <a:schemeClr val="accent6">
                <a:lumMod val="75000"/>
              </a:schemeClr>
            </a:solidFill>
          </a:endParaRPr>
        </a:p>
      </dgm:t>
    </dgm:pt>
    <dgm:pt modelId="{41E3E4E2-94CE-47F0-B3AF-E17BA2E6A83B}" type="parTrans" cxnId="{FB7D06BB-2C52-4547-9290-4A9A2A013DB3}">
      <dgm:prSet/>
      <dgm:spPr/>
      <dgm:t>
        <a:bodyPr/>
        <a:lstStyle/>
        <a:p>
          <a:endParaRPr lang="pt-BR"/>
        </a:p>
      </dgm:t>
    </dgm:pt>
    <dgm:pt modelId="{1928A85C-D791-42B9-98BA-A9856D9D4AAF}" type="sibTrans" cxnId="{FB7D06BB-2C52-4547-9290-4A9A2A013DB3}">
      <dgm:prSet/>
      <dgm:spPr/>
      <dgm:t>
        <a:bodyPr/>
        <a:lstStyle/>
        <a:p>
          <a:endParaRPr lang="pt-BR"/>
        </a:p>
      </dgm:t>
    </dgm:pt>
    <dgm:pt modelId="{568D58B4-0D4E-4C8C-83DB-BE84BB1F5DC4}">
      <dgm:prSet phldrT="[Texto]"/>
      <dgm:spPr/>
      <dgm:t>
        <a:bodyPr/>
        <a:lstStyle/>
        <a:p>
          <a:r>
            <a:rPr lang="pt-BR" b="1" dirty="0" smtClean="0"/>
            <a:t>Censo Escolar disponível</a:t>
          </a:r>
          <a:endParaRPr lang="pt-BR" b="1" dirty="0"/>
        </a:p>
      </dgm:t>
    </dgm:pt>
    <dgm:pt modelId="{BD01ED3D-BD7B-454C-90DD-3045B794EFE4}" type="parTrans" cxnId="{2901348D-3762-4EE9-B053-185029F5ABB3}">
      <dgm:prSet/>
      <dgm:spPr/>
      <dgm:t>
        <a:bodyPr/>
        <a:lstStyle/>
        <a:p>
          <a:endParaRPr lang="pt-BR"/>
        </a:p>
      </dgm:t>
    </dgm:pt>
    <dgm:pt modelId="{0B10B0E0-E4CA-44C8-9FCD-2E71AFCC0469}" type="sibTrans" cxnId="{2901348D-3762-4EE9-B053-185029F5ABB3}">
      <dgm:prSet/>
      <dgm:spPr/>
      <dgm:t>
        <a:bodyPr/>
        <a:lstStyle/>
        <a:p>
          <a:endParaRPr lang="pt-BR"/>
        </a:p>
      </dgm:t>
    </dgm:pt>
    <dgm:pt modelId="{EDF0BA5C-ABB0-4964-A13D-1A3AF9CA1B93}">
      <dgm:prSet phldrT="[Texto]"/>
      <dgm:spPr/>
      <dgm:t>
        <a:bodyPr/>
        <a:lstStyle/>
        <a:p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Censo 2013</a:t>
          </a:r>
          <a:endParaRPr lang="pt-BR" b="1" dirty="0">
            <a:solidFill>
              <a:schemeClr val="accent6">
                <a:lumMod val="75000"/>
              </a:schemeClr>
            </a:solidFill>
          </a:endParaRPr>
        </a:p>
      </dgm:t>
    </dgm:pt>
    <dgm:pt modelId="{878A2DEC-B64B-4DF2-8141-D8AB770972FC}" type="sibTrans" cxnId="{E0F15D67-0A09-4B2D-9940-F2589D50D95D}">
      <dgm:prSet/>
      <dgm:spPr/>
      <dgm:t>
        <a:bodyPr/>
        <a:lstStyle/>
        <a:p>
          <a:endParaRPr lang="pt-BR"/>
        </a:p>
      </dgm:t>
    </dgm:pt>
    <dgm:pt modelId="{E6B83F1D-4FCB-4746-A0B0-FECF209425FA}" type="parTrans" cxnId="{E0F15D67-0A09-4B2D-9940-F2589D50D95D}">
      <dgm:prSet/>
      <dgm:spPr/>
      <dgm:t>
        <a:bodyPr/>
        <a:lstStyle/>
        <a:p>
          <a:endParaRPr lang="pt-BR"/>
        </a:p>
      </dgm:t>
    </dgm:pt>
    <dgm:pt modelId="{795AC50E-F2AE-44DE-8922-0071576BAEA9}" type="pres">
      <dgm:prSet presAssocID="{8429F4EC-B22A-4EE9-BC93-4B9D5E8E54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18EA535-280D-432D-97A5-A53A9A9473C5}" type="pres">
      <dgm:prSet presAssocID="{568D58B4-0D4E-4C8C-83DB-BE84BB1F5DC4}" presName="boxAndChildren" presStyleCnt="0"/>
      <dgm:spPr/>
    </dgm:pt>
    <dgm:pt modelId="{70E5A14A-B5F1-4D20-97FE-B3CCE96C853C}" type="pres">
      <dgm:prSet presAssocID="{568D58B4-0D4E-4C8C-83DB-BE84BB1F5DC4}" presName="parentTextBox" presStyleLbl="node1" presStyleIdx="0" presStyleCnt="2"/>
      <dgm:spPr/>
      <dgm:t>
        <a:bodyPr/>
        <a:lstStyle/>
        <a:p>
          <a:endParaRPr lang="pt-BR"/>
        </a:p>
      </dgm:t>
    </dgm:pt>
    <dgm:pt modelId="{A4284090-D555-4F15-AD4E-DE56C77D02D5}" type="pres">
      <dgm:prSet presAssocID="{568D58B4-0D4E-4C8C-83DB-BE84BB1F5DC4}" presName="entireBox" presStyleLbl="node1" presStyleIdx="0" presStyleCnt="2"/>
      <dgm:spPr/>
      <dgm:t>
        <a:bodyPr/>
        <a:lstStyle/>
        <a:p>
          <a:endParaRPr lang="pt-BR"/>
        </a:p>
      </dgm:t>
    </dgm:pt>
    <dgm:pt modelId="{C49C4910-4204-4511-95EC-13F5E5D22181}" type="pres">
      <dgm:prSet presAssocID="{568D58B4-0D4E-4C8C-83DB-BE84BB1F5DC4}" presName="descendantBox" presStyleCnt="0"/>
      <dgm:spPr/>
    </dgm:pt>
    <dgm:pt modelId="{6BF4C9DA-C79B-41BA-8DE1-4240F9949CBE}" type="pres">
      <dgm:prSet presAssocID="{EDF0BA5C-ABB0-4964-A13D-1A3AF9CA1B93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0CDFAE3-7F31-48CE-ABA9-C7907B2FA23F}" type="pres">
      <dgm:prSet presAssocID="{58A7A004-C9C7-48F1-B271-00C275BAA4E2}" presName="sp" presStyleCnt="0"/>
      <dgm:spPr/>
    </dgm:pt>
    <dgm:pt modelId="{1A43CC58-1DBE-4BFD-8B41-9D43DFF82A7E}" type="pres">
      <dgm:prSet presAssocID="{8D33BB8A-6C98-4C1F-B74B-71A6B6001D6E}" presName="arrowAndChildren" presStyleCnt="0"/>
      <dgm:spPr/>
    </dgm:pt>
    <dgm:pt modelId="{2012C7CE-358B-4D77-AC10-F9AB03F45A72}" type="pres">
      <dgm:prSet presAssocID="{8D33BB8A-6C98-4C1F-B74B-71A6B6001D6E}" presName="parentTextArrow" presStyleLbl="node1" presStyleIdx="0" presStyleCnt="2"/>
      <dgm:spPr/>
      <dgm:t>
        <a:bodyPr/>
        <a:lstStyle/>
        <a:p>
          <a:endParaRPr lang="pt-BR"/>
        </a:p>
      </dgm:t>
    </dgm:pt>
    <dgm:pt modelId="{B23DFDFE-23BB-417E-AC98-A128FEE12AF8}" type="pres">
      <dgm:prSet presAssocID="{8D33BB8A-6C98-4C1F-B74B-71A6B6001D6E}" presName="arrow" presStyleLbl="node1" presStyleIdx="1" presStyleCnt="2" custLinFactNeighborX="8876" custLinFactNeighborY="-9486"/>
      <dgm:spPr/>
      <dgm:t>
        <a:bodyPr/>
        <a:lstStyle/>
        <a:p>
          <a:endParaRPr lang="pt-BR"/>
        </a:p>
      </dgm:t>
    </dgm:pt>
    <dgm:pt modelId="{3B0F8FE6-E3CE-418D-AD8F-41CC791E1C0C}" type="pres">
      <dgm:prSet presAssocID="{8D33BB8A-6C98-4C1F-B74B-71A6B6001D6E}" presName="descendantArrow" presStyleCnt="0"/>
      <dgm:spPr/>
    </dgm:pt>
    <dgm:pt modelId="{8CB4DCC8-B9AC-444A-B9DC-7438A13C7ABB}" type="pres">
      <dgm:prSet presAssocID="{F7FE4142-53A2-41CE-BD42-58DC14DE2849}" presName="childTextArrow" presStyleLbl="fgAccFollowNode1" presStyleIdx="1" presStyleCnt="2" custLinFactNeighborX="44001" custLinFactNeighborY="3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B7D06BB-2C52-4547-9290-4A9A2A013DB3}" srcId="{8D33BB8A-6C98-4C1F-B74B-71A6B6001D6E}" destId="{F7FE4142-53A2-41CE-BD42-58DC14DE2849}" srcOrd="0" destOrd="0" parTransId="{41E3E4E2-94CE-47F0-B3AF-E17BA2E6A83B}" sibTransId="{1928A85C-D791-42B9-98BA-A9856D9D4AAF}"/>
    <dgm:cxn modelId="{A475DBD1-F0FD-4AAB-9E82-7DA25148AC99}" type="presOf" srcId="{8D33BB8A-6C98-4C1F-B74B-71A6B6001D6E}" destId="{2012C7CE-358B-4D77-AC10-F9AB03F45A72}" srcOrd="0" destOrd="0" presId="urn:microsoft.com/office/officeart/2005/8/layout/process4"/>
    <dgm:cxn modelId="{0AF97810-F6A5-422C-B3C1-0F910422C621}" type="presOf" srcId="{8429F4EC-B22A-4EE9-BC93-4B9D5E8E545A}" destId="{795AC50E-F2AE-44DE-8922-0071576BAEA9}" srcOrd="0" destOrd="0" presId="urn:microsoft.com/office/officeart/2005/8/layout/process4"/>
    <dgm:cxn modelId="{9FEFB629-31C7-4E98-968C-440197E72039}" type="presOf" srcId="{568D58B4-0D4E-4C8C-83DB-BE84BB1F5DC4}" destId="{A4284090-D555-4F15-AD4E-DE56C77D02D5}" srcOrd="1" destOrd="0" presId="urn:microsoft.com/office/officeart/2005/8/layout/process4"/>
    <dgm:cxn modelId="{43AC8D38-699C-4C91-8092-2CD8743EF355}" srcId="{8429F4EC-B22A-4EE9-BC93-4B9D5E8E545A}" destId="{8D33BB8A-6C98-4C1F-B74B-71A6B6001D6E}" srcOrd="0" destOrd="0" parTransId="{ADCA414E-5615-404E-90A0-3EFF1D7612DB}" sibTransId="{58A7A004-C9C7-48F1-B271-00C275BAA4E2}"/>
    <dgm:cxn modelId="{2901348D-3762-4EE9-B053-185029F5ABB3}" srcId="{8429F4EC-B22A-4EE9-BC93-4B9D5E8E545A}" destId="{568D58B4-0D4E-4C8C-83DB-BE84BB1F5DC4}" srcOrd="1" destOrd="0" parTransId="{BD01ED3D-BD7B-454C-90DD-3045B794EFE4}" sibTransId="{0B10B0E0-E4CA-44C8-9FCD-2E71AFCC0469}"/>
    <dgm:cxn modelId="{17F2A247-1236-4CD9-B058-3C2AF2868F54}" type="presOf" srcId="{F7FE4142-53A2-41CE-BD42-58DC14DE2849}" destId="{8CB4DCC8-B9AC-444A-B9DC-7438A13C7ABB}" srcOrd="0" destOrd="0" presId="urn:microsoft.com/office/officeart/2005/8/layout/process4"/>
    <dgm:cxn modelId="{75FEE83A-8C05-432D-B333-FA877A3993F3}" type="presOf" srcId="{8D33BB8A-6C98-4C1F-B74B-71A6B6001D6E}" destId="{B23DFDFE-23BB-417E-AC98-A128FEE12AF8}" srcOrd="1" destOrd="0" presId="urn:microsoft.com/office/officeart/2005/8/layout/process4"/>
    <dgm:cxn modelId="{7587DDDB-42AF-441B-B454-5283C5111492}" type="presOf" srcId="{EDF0BA5C-ABB0-4964-A13D-1A3AF9CA1B93}" destId="{6BF4C9DA-C79B-41BA-8DE1-4240F9949CBE}" srcOrd="0" destOrd="0" presId="urn:microsoft.com/office/officeart/2005/8/layout/process4"/>
    <dgm:cxn modelId="{E0F15D67-0A09-4B2D-9940-F2589D50D95D}" srcId="{568D58B4-0D4E-4C8C-83DB-BE84BB1F5DC4}" destId="{EDF0BA5C-ABB0-4964-A13D-1A3AF9CA1B93}" srcOrd="0" destOrd="0" parTransId="{E6B83F1D-4FCB-4746-A0B0-FECF209425FA}" sibTransId="{878A2DEC-B64B-4DF2-8141-D8AB770972FC}"/>
    <dgm:cxn modelId="{500A4CBA-BAD9-4375-8C56-5B9F6D0C5B81}" type="presOf" srcId="{568D58B4-0D4E-4C8C-83DB-BE84BB1F5DC4}" destId="{70E5A14A-B5F1-4D20-97FE-B3CCE96C853C}" srcOrd="0" destOrd="0" presId="urn:microsoft.com/office/officeart/2005/8/layout/process4"/>
    <dgm:cxn modelId="{216E363E-1273-479C-9ED7-FEAE36A58614}" type="presParOf" srcId="{795AC50E-F2AE-44DE-8922-0071576BAEA9}" destId="{918EA535-280D-432D-97A5-A53A9A9473C5}" srcOrd="0" destOrd="0" presId="urn:microsoft.com/office/officeart/2005/8/layout/process4"/>
    <dgm:cxn modelId="{89478B22-E481-4B94-B7E9-0D6FFC768797}" type="presParOf" srcId="{918EA535-280D-432D-97A5-A53A9A9473C5}" destId="{70E5A14A-B5F1-4D20-97FE-B3CCE96C853C}" srcOrd="0" destOrd="0" presId="urn:microsoft.com/office/officeart/2005/8/layout/process4"/>
    <dgm:cxn modelId="{A650602B-0BDD-424F-B991-0FCD7BE006BA}" type="presParOf" srcId="{918EA535-280D-432D-97A5-A53A9A9473C5}" destId="{A4284090-D555-4F15-AD4E-DE56C77D02D5}" srcOrd="1" destOrd="0" presId="urn:microsoft.com/office/officeart/2005/8/layout/process4"/>
    <dgm:cxn modelId="{3FA26FE0-25D8-422E-AB7E-0488658429BD}" type="presParOf" srcId="{918EA535-280D-432D-97A5-A53A9A9473C5}" destId="{C49C4910-4204-4511-95EC-13F5E5D22181}" srcOrd="2" destOrd="0" presId="urn:microsoft.com/office/officeart/2005/8/layout/process4"/>
    <dgm:cxn modelId="{8EE51460-CDF4-4AAB-96E7-7381A39FF4E4}" type="presParOf" srcId="{C49C4910-4204-4511-95EC-13F5E5D22181}" destId="{6BF4C9DA-C79B-41BA-8DE1-4240F9949CBE}" srcOrd="0" destOrd="0" presId="urn:microsoft.com/office/officeart/2005/8/layout/process4"/>
    <dgm:cxn modelId="{690E2403-2884-40B6-B7B6-EB94BD2C6C2B}" type="presParOf" srcId="{795AC50E-F2AE-44DE-8922-0071576BAEA9}" destId="{20CDFAE3-7F31-48CE-ABA9-C7907B2FA23F}" srcOrd="1" destOrd="0" presId="urn:microsoft.com/office/officeart/2005/8/layout/process4"/>
    <dgm:cxn modelId="{41EA5D9D-AF63-400B-9FB1-05BA8BBA7654}" type="presParOf" srcId="{795AC50E-F2AE-44DE-8922-0071576BAEA9}" destId="{1A43CC58-1DBE-4BFD-8B41-9D43DFF82A7E}" srcOrd="2" destOrd="0" presId="urn:microsoft.com/office/officeart/2005/8/layout/process4"/>
    <dgm:cxn modelId="{6F9111EF-9826-48DA-BE4C-E6D507C0D593}" type="presParOf" srcId="{1A43CC58-1DBE-4BFD-8B41-9D43DFF82A7E}" destId="{2012C7CE-358B-4D77-AC10-F9AB03F45A72}" srcOrd="0" destOrd="0" presId="urn:microsoft.com/office/officeart/2005/8/layout/process4"/>
    <dgm:cxn modelId="{8A886DC8-5243-42B2-921D-BA6BDD8921C9}" type="presParOf" srcId="{1A43CC58-1DBE-4BFD-8B41-9D43DFF82A7E}" destId="{B23DFDFE-23BB-417E-AC98-A128FEE12AF8}" srcOrd="1" destOrd="0" presId="urn:microsoft.com/office/officeart/2005/8/layout/process4"/>
    <dgm:cxn modelId="{B44992A1-BB4D-4E91-8A56-B3BD3C9EAE98}" type="presParOf" srcId="{1A43CC58-1DBE-4BFD-8B41-9D43DFF82A7E}" destId="{3B0F8FE6-E3CE-418D-AD8F-41CC791E1C0C}" srcOrd="2" destOrd="0" presId="urn:microsoft.com/office/officeart/2005/8/layout/process4"/>
    <dgm:cxn modelId="{AF51B870-4093-481C-A4EF-5DDDB6619202}" type="presParOf" srcId="{3B0F8FE6-E3CE-418D-AD8F-41CC791E1C0C}" destId="{8CB4DCC8-B9AC-444A-B9DC-7438A13C7AB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898AFE3-AEDD-47C1-BACA-38334504DB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0C4827A-2AA2-4C5D-A200-817F88C56735}">
      <dgm:prSet phldrT="[Texto]"/>
      <dgm:spPr/>
      <dgm:t>
        <a:bodyPr/>
        <a:lstStyle/>
        <a:p>
          <a:r>
            <a:rPr lang="pt-BR" dirty="0" smtClean="0"/>
            <a:t>Minha Secretaria possui um sistema informatizado com o alunado sempre atualizado</a:t>
          </a:r>
          <a:endParaRPr lang="pt-BR" dirty="0"/>
        </a:p>
      </dgm:t>
    </dgm:pt>
    <dgm:pt modelId="{65D3FFF8-9B3E-4EEF-8F6F-A6C3D87E6413}" type="parTrans" cxnId="{08A2FC9C-F538-4E9B-A191-76B631C918EE}">
      <dgm:prSet/>
      <dgm:spPr/>
      <dgm:t>
        <a:bodyPr/>
        <a:lstStyle/>
        <a:p>
          <a:endParaRPr lang="pt-BR"/>
        </a:p>
      </dgm:t>
    </dgm:pt>
    <dgm:pt modelId="{55E22653-CF8A-4FA2-B5B4-E325160B8B7C}" type="sibTrans" cxnId="{08A2FC9C-F538-4E9B-A191-76B631C918EE}">
      <dgm:prSet/>
      <dgm:spPr/>
      <dgm:t>
        <a:bodyPr/>
        <a:lstStyle/>
        <a:p>
          <a:endParaRPr lang="pt-BR"/>
        </a:p>
      </dgm:t>
    </dgm:pt>
    <dgm:pt modelId="{9427F174-8CAC-4A99-B9BA-46566B144A3E}">
      <dgm:prSet phldrT="[Texto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2"/>
              </a:solidFill>
            </a:rPr>
            <a:t>Necessidade de dados oficiais para todas </a:t>
          </a:r>
          <a:r>
            <a:rPr lang="pt-BR" smtClean="0">
              <a:solidFill>
                <a:schemeClr val="tx2"/>
              </a:solidFill>
            </a:rPr>
            <a:t>as escolas, que sigam os mesmos paramêtros;</a:t>
          </a:r>
          <a:endParaRPr lang="pt-BR" dirty="0">
            <a:solidFill>
              <a:schemeClr val="tx2"/>
            </a:solidFill>
          </a:endParaRPr>
        </a:p>
      </dgm:t>
    </dgm:pt>
    <dgm:pt modelId="{594A479B-ED0D-4C42-B148-363B8FB32592}" type="parTrans" cxnId="{ED5746D0-91EA-4C47-BB85-1D072F16DA85}">
      <dgm:prSet/>
      <dgm:spPr/>
      <dgm:t>
        <a:bodyPr/>
        <a:lstStyle/>
        <a:p>
          <a:endParaRPr lang="pt-BR"/>
        </a:p>
      </dgm:t>
    </dgm:pt>
    <dgm:pt modelId="{E65C9F3B-5761-4B78-B945-7E48A2AFB605}" type="sibTrans" cxnId="{ED5746D0-91EA-4C47-BB85-1D072F16DA85}">
      <dgm:prSet/>
      <dgm:spPr/>
      <dgm:t>
        <a:bodyPr/>
        <a:lstStyle/>
        <a:p>
          <a:endParaRPr lang="pt-BR"/>
        </a:p>
      </dgm:t>
    </dgm:pt>
    <dgm:pt modelId="{A1375D04-76DD-4C4D-9A3E-3FB97513A54A}">
      <dgm:prSet phldrT="[Texto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2"/>
              </a:solidFill>
            </a:rPr>
            <a:t>Os livros precisam ser comprados no meio ano anterior.</a:t>
          </a:r>
          <a:endParaRPr lang="pt-BR" dirty="0">
            <a:solidFill>
              <a:schemeClr val="tx2"/>
            </a:solidFill>
          </a:endParaRPr>
        </a:p>
      </dgm:t>
    </dgm:pt>
    <dgm:pt modelId="{88A548C1-662C-4B2C-A5BE-621FBDA697B9}" type="parTrans" cxnId="{F4C1E633-F293-4500-85DD-D5E7E2EBFFF9}">
      <dgm:prSet/>
      <dgm:spPr/>
      <dgm:t>
        <a:bodyPr/>
        <a:lstStyle/>
        <a:p>
          <a:endParaRPr lang="pt-BR"/>
        </a:p>
      </dgm:t>
    </dgm:pt>
    <dgm:pt modelId="{EFFC3C2A-B624-45EF-86DC-42E0DD3F9D06}" type="sibTrans" cxnId="{F4C1E633-F293-4500-85DD-D5E7E2EBFFF9}">
      <dgm:prSet/>
      <dgm:spPr/>
      <dgm:t>
        <a:bodyPr/>
        <a:lstStyle/>
        <a:p>
          <a:endParaRPr lang="pt-BR"/>
        </a:p>
      </dgm:t>
    </dgm:pt>
    <dgm:pt modelId="{31475887-C0F9-46D6-AFD5-479D7251F4FB}" type="pres">
      <dgm:prSet presAssocID="{8898AFE3-AEDD-47C1-BACA-38334504DB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3CC53F4-1B6E-4A3C-8AAD-576AB2BD3390}" type="pres">
      <dgm:prSet presAssocID="{10C4827A-2AA2-4C5D-A200-817F88C56735}" presName="linNode" presStyleCnt="0"/>
      <dgm:spPr/>
    </dgm:pt>
    <dgm:pt modelId="{1D3B4D7A-C39C-4917-AFDE-5737744D6855}" type="pres">
      <dgm:prSet presAssocID="{10C4827A-2AA2-4C5D-A200-817F88C5673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B85A82F-FE9D-47F3-BDBC-CEAC82994795}" type="pres">
      <dgm:prSet presAssocID="{10C4827A-2AA2-4C5D-A200-817F88C5673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AE282A8-524E-438F-B828-A86AC8CD6F2D}" type="presOf" srcId="{A1375D04-76DD-4C4D-9A3E-3FB97513A54A}" destId="{1B85A82F-FE9D-47F3-BDBC-CEAC82994795}" srcOrd="0" destOrd="1" presId="urn:microsoft.com/office/officeart/2005/8/layout/vList5"/>
    <dgm:cxn modelId="{6031F9C6-703F-4473-9892-C2BF3A777041}" type="presOf" srcId="{8898AFE3-AEDD-47C1-BACA-38334504DBCC}" destId="{31475887-C0F9-46D6-AFD5-479D7251F4FB}" srcOrd="0" destOrd="0" presId="urn:microsoft.com/office/officeart/2005/8/layout/vList5"/>
    <dgm:cxn modelId="{6065914D-B79D-42F4-9395-0CE51CF0EDF6}" type="presOf" srcId="{9427F174-8CAC-4A99-B9BA-46566B144A3E}" destId="{1B85A82F-FE9D-47F3-BDBC-CEAC82994795}" srcOrd="0" destOrd="0" presId="urn:microsoft.com/office/officeart/2005/8/layout/vList5"/>
    <dgm:cxn modelId="{57E33A2A-755C-4960-91B0-350AFEB14ECA}" type="presOf" srcId="{10C4827A-2AA2-4C5D-A200-817F88C56735}" destId="{1D3B4D7A-C39C-4917-AFDE-5737744D6855}" srcOrd="0" destOrd="0" presId="urn:microsoft.com/office/officeart/2005/8/layout/vList5"/>
    <dgm:cxn modelId="{ED5746D0-91EA-4C47-BB85-1D072F16DA85}" srcId="{10C4827A-2AA2-4C5D-A200-817F88C56735}" destId="{9427F174-8CAC-4A99-B9BA-46566B144A3E}" srcOrd="0" destOrd="0" parTransId="{594A479B-ED0D-4C42-B148-363B8FB32592}" sibTransId="{E65C9F3B-5761-4B78-B945-7E48A2AFB605}"/>
    <dgm:cxn modelId="{08A2FC9C-F538-4E9B-A191-76B631C918EE}" srcId="{8898AFE3-AEDD-47C1-BACA-38334504DBCC}" destId="{10C4827A-2AA2-4C5D-A200-817F88C56735}" srcOrd="0" destOrd="0" parTransId="{65D3FFF8-9B3E-4EEF-8F6F-A6C3D87E6413}" sibTransId="{55E22653-CF8A-4FA2-B5B4-E325160B8B7C}"/>
    <dgm:cxn modelId="{F4C1E633-F293-4500-85DD-D5E7E2EBFFF9}" srcId="{10C4827A-2AA2-4C5D-A200-817F88C56735}" destId="{A1375D04-76DD-4C4D-9A3E-3FB97513A54A}" srcOrd="1" destOrd="0" parTransId="{88A548C1-662C-4B2C-A5BE-621FBDA697B9}" sibTransId="{EFFC3C2A-B624-45EF-86DC-42E0DD3F9D06}"/>
    <dgm:cxn modelId="{B6036190-3B62-4AE6-8135-79EBEF17E388}" type="presParOf" srcId="{31475887-C0F9-46D6-AFD5-479D7251F4FB}" destId="{A3CC53F4-1B6E-4A3C-8AAD-576AB2BD3390}" srcOrd="0" destOrd="0" presId="urn:microsoft.com/office/officeart/2005/8/layout/vList5"/>
    <dgm:cxn modelId="{31159A39-AB24-4615-9349-2244C349DB92}" type="presParOf" srcId="{A3CC53F4-1B6E-4A3C-8AAD-576AB2BD3390}" destId="{1D3B4D7A-C39C-4917-AFDE-5737744D6855}" srcOrd="0" destOrd="0" presId="urn:microsoft.com/office/officeart/2005/8/layout/vList5"/>
    <dgm:cxn modelId="{865C98B8-8395-4FB3-B1D5-8FEC604ECB09}" type="presParOf" srcId="{A3CC53F4-1B6E-4A3C-8AAD-576AB2BD3390}" destId="{1B85A82F-FE9D-47F3-BDBC-CEAC8299479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898AFE3-AEDD-47C1-BACA-38334504DB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03169B1-2B1F-47C7-8AB3-4E306B4EC39B}">
      <dgm:prSet phldrT="[Texto]"/>
      <dgm:spPr/>
      <dgm:t>
        <a:bodyPr/>
        <a:lstStyle/>
        <a:p>
          <a:r>
            <a:rPr lang="pt-BR" dirty="0" smtClean="0"/>
            <a:t>Cada escola ou rede de ensino deveria informar a quantidade de alunos que terá</a:t>
          </a:r>
          <a:endParaRPr lang="pt-BR" dirty="0"/>
        </a:p>
      </dgm:t>
    </dgm:pt>
    <dgm:pt modelId="{C5FA1D0E-60A3-4060-BDB7-4A872E583A1C}" type="parTrans" cxnId="{06AA0FE9-2729-4593-BC2E-0AE1245870CA}">
      <dgm:prSet/>
      <dgm:spPr/>
      <dgm:t>
        <a:bodyPr/>
        <a:lstStyle/>
        <a:p>
          <a:endParaRPr lang="pt-BR"/>
        </a:p>
      </dgm:t>
    </dgm:pt>
    <dgm:pt modelId="{63916785-00E5-47D1-B192-7EA4954BE6EC}" type="sibTrans" cxnId="{06AA0FE9-2729-4593-BC2E-0AE1245870CA}">
      <dgm:prSet/>
      <dgm:spPr/>
      <dgm:t>
        <a:bodyPr/>
        <a:lstStyle/>
        <a:p>
          <a:endParaRPr lang="pt-BR"/>
        </a:p>
      </dgm:t>
    </dgm:pt>
    <dgm:pt modelId="{19A44153-12E5-448A-9BD3-95950AD3793F}">
      <dgm:prSet phldrT="[Tex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t-BR" sz="1800" dirty="0" smtClean="0">
              <a:solidFill>
                <a:schemeClr val="tx2"/>
              </a:solidFill>
            </a:rPr>
            <a:t>A escola também irá trabalhar com estimativa (incerta) </a:t>
          </a:r>
          <a:endParaRPr lang="pt-BR" sz="1800" dirty="0">
            <a:solidFill>
              <a:schemeClr val="tx2"/>
            </a:solidFill>
          </a:endParaRPr>
        </a:p>
      </dgm:t>
    </dgm:pt>
    <dgm:pt modelId="{98E34F41-3A64-4013-9E73-DF49BCAE8E34}" type="parTrans" cxnId="{61D31518-0280-44C5-BAE4-6EF0A250C51F}">
      <dgm:prSet/>
      <dgm:spPr/>
      <dgm:t>
        <a:bodyPr/>
        <a:lstStyle/>
        <a:p>
          <a:endParaRPr lang="pt-BR"/>
        </a:p>
      </dgm:t>
    </dgm:pt>
    <dgm:pt modelId="{7F8F722A-F2A7-44E6-83ED-455855C67948}" type="sibTrans" cxnId="{61D31518-0280-44C5-BAE4-6EF0A250C51F}">
      <dgm:prSet/>
      <dgm:spPr/>
      <dgm:t>
        <a:bodyPr/>
        <a:lstStyle/>
        <a:p>
          <a:endParaRPr lang="pt-BR"/>
        </a:p>
      </dgm:t>
    </dgm:pt>
    <dgm:pt modelId="{5168FF11-A086-4CFF-9ED9-EE63BC6E1465}">
      <dgm:prSet phldrT="[Tex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t-BR" sz="1800" dirty="0" smtClean="0">
              <a:solidFill>
                <a:schemeClr val="tx2"/>
              </a:solidFill>
            </a:rPr>
            <a:t>Os livros precisam ser comprados no meio ano anterior;</a:t>
          </a:r>
          <a:endParaRPr lang="pt-BR" sz="1800" dirty="0">
            <a:solidFill>
              <a:schemeClr val="tx2"/>
            </a:solidFill>
          </a:endParaRPr>
        </a:p>
      </dgm:t>
    </dgm:pt>
    <dgm:pt modelId="{4E984DB8-4EE4-4720-A891-3166EC8A9EF8}" type="sibTrans" cxnId="{5968AC6B-AA52-48D1-9034-9A6278299DCF}">
      <dgm:prSet/>
      <dgm:spPr/>
      <dgm:t>
        <a:bodyPr/>
        <a:lstStyle/>
        <a:p>
          <a:endParaRPr lang="pt-BR"/>
        </a:p>
      </dgm:t>
    </dgm:pt>
    <dgm:pt modelId="{0520364C-018D-4D84-9B7B-C881510D88AA}" type="parTrans" cxnId="{5968AC6B-AA52-48D1-9034-9A6278299DCF}">
      <dgm:prSet/>
      <dgm:spPr/>
      <dgm:t>
        <a:bodyPr/>
        <a:lstStyle/>
        <a:p>
          <a:endParaRPr lang="pt-BR"/>
        </a:p>
      </dgm:t>
    </dgm:pt>
    <dgm:pt modelId="{31475887-C0F9-46D6-AFD5-479D7251F4FB}" type="pres">
      <dgm:prSet presAssocID="{8898AFE3-AEDD-47C1-BACA-38334504DB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7C0ADBB-4195-4615-9669-CE7CC639DDC3}" type="pres">
      <dgm:prSet presAssocID="{D03169B1-2B1F-47C7-8AB3-4E306B4EC39B}" presName="linNode" presStyleCnt="0"/>
      <dgm:spPr/>
    </dgm:pt>
    <dgm:pt modelId="{6E1BE4C4-0F8F-432A-A347-407D7158C639}" type="pres">
      <dgm:prSet presAssocID="{D03169B1-2B1F-47C7-8AB3-4E306B4EC39B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CBCEC6-C7F8-47A3-AF12-4AAC3EA0275A}" type="pres">
      <dgm:prSet presAssocID="{D03169B1-2B1F-47C7-8AB3-4E306B4EC39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968AC6B-AA52-48D1-9034-9A6278299DCF}" srcId="{D03169B1-2B1F-47C7-8AB3-4E306B4EC39B}" destId="{5168FF11-A086-4CFF-9ED9-EE63BC6E1465}" srcOrd="0" destOrd="0" parTransId="{0520364C-018D-4D84-9B7B-C881510D88AA}" sibTransId="{4E984DB8-4EE4-4720-A891-3166EC8A9EF8}"/>
    <dgm:cxn modelId="{D3C9B658-7938-4289-8ABD-878F5DC67C50}" type="presOf" srcId="{D03169B1-2B1F-47C7-8AB3-4E306B4EC39B}" destId="{6E1BE4C4-0F8F-432A-A347-407D7158C639}" srcOrd="0" destOrd="0" presId="urn:microsoft.com/office/officeart/2005/8/layout/vList5"/>
    <dgm:cxn modelId="{06AA0FE9-2729-4593-BC2E-0AE1245870CA}" srcId="{8898AFE3-AEDD-47C1-BACA-38334504DBCC}" destId="{D03169B1-2B1F-47C7-8AB3-4E306B4EC39B}" srcOrd="0" destOrd="0" parTransId="{C5FA1D0E-60A3-4060-BDB7-4A872E583A1C}" sibTransId="{63916785-00E5-47D1-B192-7EA4954BE6EC}"/>
    <dgm:cxn modelId="{9E9BD169-2AF8-4502-AC61-FE48BA146875}" type="presOf" srcId="{8898AFE3-AEDD-47C1-BACA-38334504DBCC}" destId="{31475887-C0F9-46D6-AFD5-479D7251F4FB}" srcOrd="0" destOrd="0" presId="urn:microsoft.com/office/officeart/2005/8/layout/vList5"/>
    <dgm:cxn modelId="{1396377A-6D51-4A0E-A8AC-0C305DA58A07}" type="presOf" srcId="{5168FF11-A086-4CFF-9ED9-EE63BC6E1465}" destId="{3CCBCEC6-C7F8-47A3-AF12-4AAC3EA0275A}" srcOrd="0" destOrd="0" presId="urn:microsoft.com/office/officeart/2005/8/layout/vList5"/>
    <dgm:cxn modelId="{C424725B-DCC5-4DA5-A4C8-2C062CBAB1AC}" type="presOf" srcId="{19A44153-12E5-448A-9BD3-95950AD3793F}" destId="{3CCBCEC6-C7F8-47A3-AF12-4AAC3EA0275A}" srcOrd="0" destOrd="1" presId="urn:microsoft.com/office/officeart/2005/8/layout/vList5"/>
    <dgm:cxn modelId="{61D31518-0280-44C5-BAE4-6EF0A250C51F}" srcId="{D03169B1-2B1F-47C7-8AB3-4E306B4EC39B}" destId="{19A44153-12E5-448A-9BD3-95950AD3793F}" srcOrd="1" destOrd="0" parTransId="{98E34F41-3A64-4013-9E73-DF49BCAE8E34}" sibTransId="{7F8F722A-F2A7-44E6-83ED-455855C67948}"/>
    <dgm:cxn modelId="{D3C59D66-9EF2-49A2-9417-F92CF060AA27}" type="presParOf" srcId="{31475887-C0F9-46D6-AFD5-479D7251F4FB}" destId="{F7C0ADBB-4195-4615-9669-CE7CC639DDC3}" srcOrd="0" destOrd="0" presId="urn:microsoft.com/office/officeart/2005/8/layout/vList5"/>
    <dgm:cxn modelId="{CC7F3EBB-12F9-4F9B-9419-B5145292581C}" type="presParOf" srcId="{F7C0ADBB-4195-4615-9669-CE7CC639DDC3}" destId="{6E1BE4C4-0F8F-432A-A347-407D7158C639}" srcOrd="0" destOrd="0" presId="urn:microsoft.com/office/officeart/2005/8/layout/vList5"/>
    <dgm:cxn modelId="{A86142DC-05F9-40A1-A22C-F9EEDC8045D9}" type="presParOf" srcId="{F7C0ADBB-4195-4615-9669-CE7CC639DDC3}" destId="{3CCBCEC6-C7F8-47A3-AF12-4AAC3EA0275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84CF8CD-3A72-4266-89E7-D997C9F1F27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60E7B51-808F-41FA-83EF-C9A6FD3BFCDC}">
      <dgm:prSet phldrT="[Texto]"/>
      <dgm:spPr/>
      <dgm:t>
        <a:bodyPr/>
        <a:lstStyle/>
        <a:p>
          <a:r>
            <a:rPr lang="pt-BR" dirty="0" smtClean="0"/>
            <a:t>PNAE</a:t>
          </a:r>
          <a:endParaRPr lang="pt-BR" dirty="0"/>
        </a:p>
      </dgm:t>
    </dgm:pt>
    <dgm:pt modelId="{2E79494F-FB7B-459E-8BCA-F962C0ACB137}" type="parTrans" cxnId="{A02DE0B6-B907-4E37-A7D7-4B03309E3A30}">
      <dgm:prSet/>
      <dgm:spPr/>
      <dgm:t>
        <a:bodyPr/>
        <a:lstStyle/>
        <a:p>
          <a:endParaRPr lang="pt-BR"/>
        </a:p>
      </dgm:t>
    </dgm:pt>
    <dgm:pt modelId="{0AF28E72-8891-48F2-913F-5A27C4BF5F76}" type="sibTrans" cxnId="{A02DE0B6-B907-4E37-A7D7-4B03309E3A30}">
      <dgm:prSet/>
      <dgm:spPr/>
      <dgm:t>
        <a:bodyPr/>
        <a:lstStyle/>
        <a:p>
          <a:endParaRPr lang="pt-BR"/>
        </a:p>
      </dgm:t>
    </dgm:pt>
    <dgm:pt modelId="{CC546EEF-3C40-4A6E-9DC8-AFA80E0DC7CC}">
      <dgm:prSet phldrT="[Texto]"/>
      <dgm:spPr/>
      <dgm:t>
        <a:bodyPr/>
        <a:lstStyle/>
        <a:p>
          <a:r>
            <a:rPr lang="pt-BR" dirty="0" smtClean="0"/>
            <a:t>PDDE</a:t>
          </a:r>
          <a:endParaRPr lang="pt-BR" dirty="0"/>
        </a:p>
      </dgm:t>
    </dgm:pt>
    <dgm:pt modelId="{970E2170-B1C9-469E-96F9-30A05EC77928}" type="parTrans" cxnId="{2784FB83-5EEC-4758-B828-E4A8B086AD89}">
      <dgm:prSet/>
      <dgm:spPr/>
      <dgm:t>
        <a:bodyPr/>
        <a:lstStyle/>
        <a:p>
          <a:endParaRPr lang="pt-BR"/>
        </a:p>
      </dgm:t>
    </dgm:pt>
    <dgm:pt modelId="{54632A41-1D8F-480A-9A87-0A46AC14B031}" type="sibTrans" cxnId="{2784FB83-5EEC-4758-B828-E4A8B086AD89}">
      <dgm:prSet/>
      <dgm:spPr/>
      <dgm:t>
        <a:bodyPr/>
        <a:lstStyle/>
        <a:p>
          <a:endParaRPr lang="pt-BR"/>
        </a:p>
      </dgm:t>
    </dgm:pt>
    <dgm:pt modelId="{42FE08A8-54F2-4639-9604-AB4288412976}">
      <dgm:prSet phldrT="[Texto]"/>
      <dgm:spPr/>
      <dgm:t>
        <a:bodyPr/>
        <a:lstStyle/>
        <a:p>
          <a:r>
            <a:rPr lang="pt-BR" dirty="0" smtClean="0"/>
            <a:t>PROINFO</a:t>
          </a:r>
        </a:p>
      </dgm:t>
    </dgm:pt>
    <dgm:pt modelId="{EFD604BF-692F-460C-92D2-DC66D7A8FE56}" type="parTrans" cxnId="{7DBD6D14-DAE8-4B26-A471-1CD1437FBB39}">
      <dgm:prSet/>
      <dgm:spPr/>
      <dgm:t>
        <a:bodyPr/>
        <a:lstStyle/>
        <a:p>
          <a:endParaRPr lang="pt-BR"/>
        </a:p>
      </dgm:t>
    </dgm:pt>
    <dgm:pt modelId="{68EFF4C5-F28A-4DF5-8177-9CA0A771EE93}" type="sibTrans" cxnId="{7DBD6D14-DAE8-4B26-A471-1CD1437FBB39}">
      <dgm:prSet/>
      <dgm:spPr/>
      <dgm:t>
        <a:bodyPr/>
        <a:lstStyle/>
        <a:p>
          <a:endParaRPr lang="pt-BR"/>
        </a:p>
      </dgm:t>
    </dgm:pt>
    <dgm:pt modelId="{1B849DD1-F26E-465C-9D55-2AA471D2EBED}">
      <dgm:prSet phldrT="[Texto]"/>
      <dgm:spPr/>
      <dgm:t>
        <a:bodyPr/>
        <a:lstStyle/>
        <a:p>
          <a:r>
            <a:rPr lang="pt-BR" dirty="0" smtClean="0"/>
            <a:t>PNATE</a:t>
          </a:r>
          <a:endParaRPr lang="pt-BR" dirty="0"/>
        </a:p>
      </dgm:t>
    </dgm:pt>
    <dgm:pt modelId="{A08C4D15-0610-4FAA-BBB7-3D43533B8679}" type="parTrans" cxnId="{85CA6EEE-8E55-4CF1-A372-C44B90564CA6}">
      <dgm:prSet/>
      <dgm:spPr/>
      <dgm:t>
        <a:bodyPr/>
        <a:lstStyle/>
        <a:p>
          <a:endParaRPr lang="pt-BR"/>
        </a:p>
      </dgm:t>
    </dgm:pt>
    <dgm:pt modelId="{D2EF245C-2B4F-42E3-84CD-21A76BAE9E68}" type="sibTrans" cxnId="{85CA6EEE-8E55-4CF1-A372-C44B90564CA6}">
      <dgm:prSet/>
      <dgm:spPr/>
      <dgm:t>
        <a:bodyPr/>
        <a:lstStyle/>
        <a:p>
          <a:endParaRPr lang="pt-BR"/>
        </a:p>
      </dgm:t>
    </dgm:pt>
    <dgm:pt modelId="{7910FBCB-0828-4E18-84D1-76ECDE74996F}">
      <dgm:prSet phldrT="[Texto]"/>
      <dgm:spPr/>
      <dgm:t>
        <a:bodyPr/>
        <a:lstStyle/>
        <a:p>
          <a:r>
            <a:rPr lang="pt-BR" dirty="0" smtClean="0"/>
            <a:t>FUNDEB</a:t>
          </a:r>
        </a:p>
      </dgm:t>
    </dgm:pt>
    <dgm:pt modelId="{6BE86D4B-FDA6-4BA3-A967-8E6E16BCF511}" type="parTrans" cxnId="{D3B9E5BA-86FD-41EA-8B9B-61E04B1D7D63}">
      <dgm:prSet/>
      <dgm:spPr/>
      <dgm:t>
        <a:bodyPr/>
        <a:lstStyle/>
        <a:p>
          <a:endParaRPr lang="pt-BR"/>
        </a:p>
      </dgm:t>
    </dgm:pt>
    <dgm:pt modelId="{8B43E1FF-E23B-4EAC-A931-173D57FAC909}" type="sibTrans" cxnId="{D3B9E5BA-86FD-41EA-8B9B-61E04B1D7D63}">
      <dgm:prSet/>
      <dgm:spPr/>
      <dgm:t>
        <a:bodyPr/>
        <a:lstStyle/>
        <a:p>
          <a:endParaRPr lang="pt-BR"/>
        </a:p>
      </dgm:t>
    </dgm:pt>
    <dgm:pt modelId="{BD1C3230-0410-41CA-A399-EE8171A6005A}" type="pres">
      <dgm:prSet presAssocID="{584CF8CD-3A72-4266-89E7-D997C9F1F2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16E6DB5-1D00-4D5B-9E7D-C444C219912D}" type="pres">
      <dgm:prSet presAssocID="{060E7B51-808F-41FA-83EF-C9A6FD3BFCD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FF04CB7-68F6-4AE1-8AF0-E4AF176A4FC3}" type="pres">
      <dgm:prSet presAssocID="{0AF28E72-8891-48F2-913F-5A27C4BF5F76}" presName="sibTrans" presStyleCnt="0"/>
      <dgm:spPr/>
    </dgm:pt>
    <dgm:pt modelId="{3863D1DB-5994-4F86-A00F-899812E8EF28}" type="pres">
      <dgm:prSet presAssocID="{1B849DD1-F26E-465C-9D55-2AA471D2EBE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19A171-6218-4A75-8902-0377A1977416}" type="pres">
      <dgm:prSet presAssocID="{D2EF245C-2B4F-42E3-84CD-21A76BAE9E68}" presName="sibTrans" presStyleCnt="0"/>
      <dgm:spPr/>
    </dgm:pt>
    <dgm:pt modelId="{C32D720C-DFD7-4BF9-82B2-16D848977D3C}" type="pres">
      <dgm:prSet presAssocID="{CC546EEF-3C40-4A6E-9DC8-AFA80E0DC7C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51FFE7-8134-42D6-BB79-F7DBF8096269}" type="pres">
      <dgm:prSet presAssocID="{54632A41-1D8F-480A-9A87-0A46AC14B031}" presName="sibTrans" presStyleCnt="0"/>
      <dgm:spPr/>
    </dgm:pt>
    <dgm:pt modelId="{14F95611-D6B0-4283-A212-E231CBDF8FA7}" type="pres">
      <dgm:prSet presAssocID="{42FE08A8-54F2-4639-9604-AB428841297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530DD6-BBA5-4DF7-AD8F-F7FE35E907A1}" type="pres">
      <dgm:prSet presAssocID="{68EFF4C5-F28A-4DF5-8177-9CA0A771EE93}" presName="sibTrans" presStyleCnt="0"/>
      <dgm:spPr/>
    </dgm:pt>
    <dgm:pt modelId="{59EE58D5-FE4A-4736-B67F-A6DC789F2F1D}" type="pres">
      <dgm:prSet presAssocID="{7910FBCB-0828-4E18-84D1-76ECDE7499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8910F16-9E21-4CBD-9D55-18CB6CA0C0A3}" type="presOf" srcId="{42FE08A8-54F2-4639-9604-AB4288412976}" destId="{14F95611-D6B0-4283-A212-E231CBDF8FA7}" srcOrd="0" destOrd="0" presId="urn:microsoft.com/office/officeart/2005/8/layout/default"/>
    <dgm:cxn modelId="{80870BA3-75BE-4676-8638-16479B479AA5}" type="presOf" srcId="{060E7B51-808F-41FA-83EF-C9A6FD3BFCDC}" destId="{616E6DB5-1D00-4D5B-9E7D-C444C219912D}" srcOrd="0" destOrd="0" presId="urn:microsoft.com/office/officeart/2005/8/layout/default"/>
    <dgm:cxn modelId="{33ACB3AA-02D9-4EDF-820A-E5C4E1F268E1}" type="presOf" srcId="{7910FBCB-0828-4E18-84D1-76ECDE74996F}" destId="{59EE58D5-FE4A-4736-B67F-A6DC789F2F1D}" srcOrd="0" destOrd="0" presId="urn:microsoft.com/office/officeart/2005/8/layout/default"/>
    <dgm:cxn modelId="{A02DE0B6-B907-4E37-A7D7-4B03309E3A30}" srcId="{584CF8CD-3A72-4266-89E7-D997C9F1F27E}" destId="{060E7B51-808F-41FA-83EF-C9A6FD3BFCDC}" srcOrd="0" destOrd="0" parTransId="{2E79494F-FB7B-459E-8BCA-F962C0ACB137}" sibTransId="{0AF28E72-8891-48F2-913F-5A27C4BF5F76}"/>
    <dgm:cxn modelId="{2784FB83-5EEC-4758-B828-E4A8B086AD89}" srcId="{584CF8CD-3A72-4266-89E7-D997C9F1F27E}" destId="{CC546EEF-3C40-4A6E-9DC8-AFA80E0DC7CC}" srcOrd="2" destOrd="0" parTransId="{970E2170-B1C9-469E-96F9-30A05EC77928}" sibTransId="{54632A41-1D8F-480A-9A87-0A46AC14B031}"/>
    <dgm:cxn modelId="{85CA6EEE-8E55-4CF1-A372-C44B90564CA6}" srcId="{584CF8CD-3A72-4266-89E7-D997C9F1F27E}" destId="{1B849DD1-F26E-465C-9D55-2AA471D2EBED}" srcOrd="1" destOrd="0" parTransId="{A08C4D15-0610-4FAA-BBB7-3D43533B8679}" sibTransId="{D2EF245C-2B4F-42E3-84CD-21A76BAE9E68}"/>
    <dgm:cxn modelId="{6455DA8F-F3C4-489D-B8DD-4A0B42FB0A14}" type="presOf" srcId="{584CF8CD-3A72-4266-89E7-D997C9F1F27E}" destId="{BD1C3230-0410-41CA-A399-EE8171A6005A}" srcOrd="0" destOrd="0" presId="urn:microsoft.com/office/officeart/2005/8/layout/default"/>
    <dgm:cxn modelId="{D3B9E5BA-86FD-41EA-8B9B-61E04B1D7D63}" srcId="{584CF8CD-3A72-4266-89E7-D997C9F1F27E}" destId="{7910FBCB-0828-4E18-84D1-76ECDE74996F}" srcOrd="4" destOrd="0" parTransId="{6BE86D4B-FDA6-4BA3-A967-8E6E16BCF511}" sibTransId="{8B43E1FF-E23B-4EAC-A931-173D57FAC909}"/>
    <dgm:cxn modelId="{7DBD6D14-DAE8-4B26-A471-1CD1437FBB39}" srcId="{584CF8CD-3A72-4266-89E7-D997C9F1F27E}" destId="{42FE08A8-54F2-4639-9604-AB4288412976}" srcOrd="3" destOrd="0" parTransId="{EFD604BF-692F-460C-92D2-DC66D7A8FE56}" sibTransId="{68EFF4C5-F28A-4DF5-8177-9CA0A771EE93}"/>
    <dgm:cxn modelId="{72AFC95E-7B35-4DCE-BAD9-8D0781D8C37A}" type="presOf" srcId="{CC546EEF-3C40-4A6E-9DC8-AFA80E0DC7CC}" destId="{C32D720C-DFD7-4BF9-82B2-16D848977D3C}" srcOrd="0" destOrd="0" presId="urn:microsoft.com/office/officeart/2005/8/layout/default"/>
    <dgm:cxn modelId="{04C1DDAC-7431-476B-A323-936EA513901D}" type="presOf" srcId="{1B849DD1-F26E-465C-9D55-2AA471D2EBED}" destId="{3863D1DB-5994-4F86-A00F-899812E8EF28}" srcOrd="0" destOrd="0" presId="urn:microsoft.com/office/officeart/2005/8/layout/default"/>
    <dgm:cxn modelId="{DD4BFB37-C3C0-48F9-9B9F-5DA76A2D22D2}" type="presParOf" srcId="{BD1C3230-0410-41CA-A399-EE8171A6005A}" destId="{616E6DB5-1D00-4D5B-9E7D-C444C219912D}" srcOrd="0" destOrd="0" presId="urn:microsoft.com/office/officeart/2005/8/layout/default"/>
    <dgm:cxn modelId="{05692EB4-C400-46A3-8A12-D052401EC461}" type="presParOf" srcId="{BD1C3230-0410-41CA-A399-EE8171A6005A}" destId="{6FF04CB7-68F6-4AE1-8AF0-E4AF176A4FC3}" srcOrd="1" destOrd="0" presId="urn:microsoft.com/office/officeart/2005/8/layout/default"/>
    <dgm:cxn modelId="{E64D9CFA-66F9-4D1D-89E3-DD5B656E260C}" type="presParOf" srcId="{BD1C3230-0410-41CA-A399-EE8171A6005A}" destId="{3863D1DB-5994-4F86-A00F-899812E8EF28}" srcOrd="2" destOrd="0" presId="urn:microsoft.com/office/officeart/2005/8/layout/default"/>
    <dgm:cxn modelId="{0915BFB0-7CF7-4586-A52B-8108DAD48959}" type="presParOf" srcId="{BD1C3230-0410-41CA-A399-EE8171A6005A}" destId="{E819A171-6218-4A75-8902-0377A1977416}" srcOrd="3" destOrd="0" presId="urn:microsoft.com/office/officeart/2005/8/layout/default"/>
    <dgm:cxn modelId="{8E1ECB57-52C0-4847-B30F-5E16E13BC02E}" type="presParOf" srcId="{BD1C3230-0410-41CA-A399-EE8171A6005A}" destId="{C32D720C-DFD7-4BF9-82B2-16D848977D3C}" srcOrd="4" destOrd="0" presId="urn:microsoft.com/office/officeart/2005/8/layout/default"/>
    <dgm:cxn modelId="{18D1826E-674A-4DFE-8330-B672DBDC6D86}" type="presParOf" srcId="{BD1C3230-0410-41CA-A399-EE8171A6005A}" destId="{9951FFE7-8134-42D6-BB79-F7DBF8096269}" srcOrd="5" destOrd="0" presId="urn:microsoft.com/office/officeart/2005/8/layout/default"/>
    <dgm:cxn modelId="{49B50ED7-B775-4BD4-8DFC-FF42C769BED4}" type="presParOf" srcId="{BD1C3230-0410-41CA-A399-EE8171A6005A}" destId="{14F95611-D6B0-4283-A212-E231CBDF8FA7}" srcOrd="6" destOrd="0" presId="urn:microsoft.com/office/officeart/2005/8/layout/default"/>
    <dgm:cxn modelId="{1203918D-9EE5-4B08-8E7C-6B99D28DEB13}" type="presParOf" srcId="{BD1C3230-0410-41CA-A399-EE8171A6005A}" destId="{98530DD6-BBA5-4DF7-AD8F-F7FE35E907A1}" srcOrd="7" destOrd="0" presId="urn:microsoft.com/office/officeart/2005/8/layout/default"/>
    <dgm:cxn modelId="{E998F4D0-271D-42C5-B3B3-0E00463E08B5}" type="presParOf" srcId="{BD1C3230-0410-41CA-A399-EE8171A6005A}" destId="{59EE58D5-FE4A-4736-B67F-A6DC789F2F1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D73D3CE-A981-4185-B495-5A012A71FB9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04F90F4-8C7C-4A7D-98A7-67E33412EBE6}">
      <dgm:prSet phldrT="[Texto]" custT="1"/>
      <dgm:spPr/>
      <dgm:t>
        <a:bodyPr/>
        <a:lstStyle/>
        <a:p>
          <a:r>
            <a:rPr lang="pt-BR" sz="2000" dirty="0" smtClean="0"/>
            <a:t>Percentual de variação em relação ao Censo e aplicação em cada município;</a:t>
          </a:r>
          <a:endParaRPr lang="pt-BR" sz="2000" dirty="0"/>
        </a:p>
      </dgm:t>
    </dgm:pt>
    <dgm:pt modelId="{A71AA7D5-42BD-4F2D-A6CF-81F593CA8AD4}" type="parTrans" cxnId="{6C7A5F5B-6E99-438E-8723-95D317BC35E0}">
      <dgm:prSet/>
      <dgm:spPr/>
      <dgm:t>
        <a:bodyPr/>
        <a:lstStyle/>
        <a:p>
          <a:endParaRPr lang="pt-BR" sz="2000"/>
        </a:p>
      </dgm:t>
    </dgm:pt>
    <dgm:pt modelId="{D626DA8D-0487-4BF0-B351-DA1230D67A43}" type="sibTrans" cxnId="{6C7A5F5B-6E99-438E-8723-95D317BC35E0}">
      <dgm:prSet/>
      <dgm:spPr/>
      <dgm:t>
        <a:bodyPr/>
        <a:lstStyle/>
        <a:p>
          <a:endParaRPr lang="pt-BR" sz="2000"/>
        </a:p>
      </dgm:t>
    </dgm:pt>
    <dgm:pt modelId="{322E95B8-D788-4DA9-A12B-D0824326DDD0}" type="pres">
      <dgm:prSet presAssocID="{4D73D3CE-A981-4185-B495-5A012A71FB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D007E74-89E8-41B8-A3C2-317A0054184A}" type="pres">
      <dgm:prSet presAssocID="{004F90F4-8C7C-4A7D-98A7-67E33412EBE6}" presName="parentLin" presStyleCnt="0"/>
      <dgm:spPr/>
      <dgm:t>
        <a:bodyPr/>
        <a:lstStyle/>
        <a:p>
          <a:endParaRPr lang="pt-BR"/>
        </a:p>
      </dgm:t>
    </dgm:pt>
    <dgm:pt modelId="{55D218C5-F436-47C9-A877-19C81AE55D0B}" type="pres">
      <dgm:prSet presAssocID="{004F90F4-8C7C-4A7D-98A7-67E33412EBE6}" presName="parentLeftMargin" presStyleLbl="node1" presStyleIdx="0" presStyleCnt="1"/>
      <dgm:spPr/>
      <dgm:t>
        <a:bodyPr/>
        <a:lstStyle/>
        <a:p>
          <a:endParaRPr lang="pt-BR"/>
        </a:p>
      </dgm:t>
    </dgm:pt>
    <dgm:pt modelId="{11DE3892-F65D-4636-8EC0-FDA0ABD44FB0}" type="pres">
      <dgm:prSet presAssocID="{004F90F4-8C7C-4A7D-98A7-67E33412EBE6}" presName="parentText" presStyleLbl="node1" presStyleIdx="0" presStyleCnt="1" custScaleX="11214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A97749-706C-4AAB-BD0F-9C933C1C1776}" type="pres">
      <dgm:prSet presAssocID="{004F90F4-8C7C-4A7D-98A7-67E33412EBE6}" presName="negativeSpace" presStyleCnt="0"/>
      <dgm:spPr/>
      <dgm:t>
        <a:bodyPr/>
        <a:lstStyle/>
        <a:p>
          <a:endParaRPr lang="pt-BR"/>
        </a:p>
      </dgm:t>
    </dgm:pt>
    <dgm:pt modelId="{5800D47F-2CDC-46D5-9590-F6AD0A83D1E1}" type="pres">
      <dgm:prSet presAssocID="{004F90F4-8C7C-4A7D-98A7-67E33412EBE6}" presName="childText" presStyleLbl="conFgAcc1" presStyleIdx="0" presStyleCnt="1" custScaleY="12427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65F64EA-E4D4-4B72-A2D1-A284EDE42A9F}" type="presOf" srcId="{004F90F4-8C7C-4A7D-98A7-67E33412EBE6}" destId="{11DE3892-F65D-4636-8EC0-FDA0ABD44FB0}" srcOrd="1" destOrd="0" presId="urn:microsoft.com/office/officeart/2005/8/layout/list1"/>
    <dgm:cxn modelId="{85D9B2A6-6364-426A-9C1E-1A57E649EF2D}" type="presOf" srcId="{004F90F4-8C7C-4A7D-98A7-67E33412EBE6}" destId="{55D218C5-F436-47C9-A877-19C81AE55D0B}" srcOrd="0" destOrd="0" presId="urn:microsoft.com/office/officeart/2005/8/layout/list1"/>
    <dgm:cxn modelId="{6C7A5F5B-6E99-438E-8723-95D317BC35E0}" srcId="{4D73D3CE-A981-4185-B495-5A012A71FB99}" destId="{004F90F4-8C7C-4A7D-98A7-67E33412EBE6}" srcOrd="0" destOrd="0" parTransId="{A71AA7D5-42BD-4F2D-A6CF-81F593CA8AD4}" sibTransId="{D626DA8D-0487-4BF0-B351-DA1230D67A43}"/>
    <dgm:cxn modelId="{28B599EC-FC6B-437E-AE93-68906EBDC812}" type="presOf" srcId="{4D73D3CE-A981-4185-B495-5A012A71FB99}" destId="{322E95B8-D788-4DA9-A12B-D0824326DDD0}" srcOrd="0" destOrd="0" presId="urn:microsoft.com/office/officeart/2005/8/layout/list1"/>
    <dgm:cxn modelId="{9A7FB3B8-EC4D-4A9C-8305-7CAB2E4F54E3}" type="presParOf" srcId="{322E95B8-D788-4DA9-A12B-D0824326DDD0}" destId="{8D007E74-89E8-41B8-A3C2-317A0054184A}" srcOrd="0" destOrd="0" presId="urn:microsoft.com/office/officeart/2005/8/layout/list1"/>
    <dgm:cxn modelId="{22AF3BE4-5399-4A9F-9E41-455C1B00A0A9}" type="presParOf" srcId="{8D007E74-89E8-41B8-A3C2-317A0054184A}" destId="{55D218C5-F436-47C9-A877-19C81AE55D0B}" srcOrd="0" destOrd="0" presId="urn:microsoft.com/office/officeart/2005/8/layout/list1"/>
    <dgm:cxn modelId="{8B3AFA73-06D4-4302-BAE9-8E5DE196742C}" type="presParOf" srcId="{8D007E74-89E8-41B8-A3C2-317A0054184A}" destId="{11DE3892-F65D-4636-8EC0-FDA0ABD44FB0}" srcOrd="1" destOrd="0" presId="urn:microsoft.com/office/officeart/2005/8/layout/list1"/>
    <dgm:cxn modelId="{95B124AB-84C2-417F-8682-AF4F70E29593}" type="presParOf" srcId="{322E95B8-D788-4DA9-A12B-D0824326DDD0}" destId="{C1A97749-706C-4AAB-BD0F-9C933C1C1776}" srcOrd="1" destOrd="0" presId="urn:microsoft.com/office/officeart/2005/8/layout/list1"/>
    <dgm:cxn modelId="{E61101DE-EB99-4D84-97B8-999F23A71D97}" type="presParOf" srcId="{322E95B8-D788-4DA9-A12B-D0824326DDD0}" destId="{5800D47F-2CDC-46D5-9590-F6AD0A83D1E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D73D3CE-A981-4185-B495-5A012A71FB9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7E90CCB-4F44-4EF9-8350-42C9A927C7A4}">
      <dgm:prSet phldrT="[Texto]" custT="1"/>
      <dgm:spPr/>
      <dgm:t>
        <a:bodyPr/>
        <a:lstStyle/>
        <a:p>
          <a:pPr algn="just"/>
          <a:r>
            <a:rPr lang="pt-BR" sz="2000" dirty="0" smtClean="0"/>
            <a:t>Análise do padrão de alunado no  país e ajuste aos casos que estão muito abaixo;</a:t>
          </a:r>
          <a:endParaRPr lang="pt-BR" sz="2000" dirty="0"/>
        </a:p>
      </dgm:t>
    </dgm:pt>
    <dgm:pt modelId="{6C763FB4-519E-4E6C-B742-D96C65CAB2F1}" type="sibTrans" cxnId="{2C9AF690-5498-40D8-B571-C025E81C3569}">
      <dgm:prSet/>
      <dgm:spPr/>
      <dgm:t>
        <a:bodyPr/>
        <a:lstStyle/>
        <a:p>
          <a:endParaRPr lang="pt-BR" sz="2000"/>
        </a:p>
      </dgm:t>
    </dgm:pt>
    <dgm:pt modelId="{93582320-B57F-402E-AB75-17002338A6C5}" type="parTrans" cxnId="{2C9AF690-5498-40D8-B571-C025E81C3569}">
      <dgm:prSet/>
      <dgm:spPr/>
      <dgm:t>
        <a:bodyPr/>
        <a:lstStyle/>
        <a:p>
          <a:endParaRPr lang="pt-BR" sz="2000"/>
        </a:p>
      </dgm:t>
    </dgm:pt>
    <dgm:pt modelId="{322E95B8-D788-4DA9-A12B-D0824326DDD0}" type="pres">
      <dgm:prSet presAssocID="{4D73D3CE-A981-4185-B495-5A012A71FB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4791DF1-161D-49F2-A420-96D72966100F}" type="pres">
      <dgm:prSet presAssocID="{D7E90CCB-4F44-4EF9-8350-42C9A927C7A4}" presName="parentLin" presStyleCnt="0"/>
      <dgm:spPr/>
      <dgm:t>
        <a:bodyPr/>
        <a:lstStyle/>
        <a:p>
          <a:endParaRPr lang="pt-BR"/>
        </a:p>
      </dgm:t>
    </dgm:pt>
    <dgm:pt modelId="{B90B7EDB-DCAD-454D-AEA3-5494A288D518}" type="pres">
      <dgm:prSet presAssocID="{D7E90CCB-4F44-4EF9-8350-42C9A927C7A4}" presName="parentLeftMargin" presStyleLbl="node1" presStyleIdx="0" presStyleCnt="1"/>
      <dgm:spPr/>
      <dgm:t>
        <a:bodyPr/>
        <a:lstStyle/>
        <a:p>
          <a:endParaRPr lang="pt-BR"/>
        </a:p>
      </dgm:t>
    </dgm:pt>
    <dgm:pt modelId="{31E891AF-B060-476D-8567-897B3B5FE909}" type="pres">
      <dgm:prSet presAssocID="{D7E90CCB-4F44-4EF9-8350-42C9A927C7A4}" presName="parentText" presStyleLbl="node1" presStyleIdx="0" presStyleCnt="1" custScaleX="119447" custScaleY="7614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75D7C8-0786-45F1-BE0D-5FEC186EB8CB}" type="pres">
      <dgm:prSet presAssocID="{D7E90CCB-4F44-4EF9-8350-42C9A927C7A4}" presName="negativeSpace" presStyleCnt="0"/>
      <dgm:spPr/>
      <dgm:t>
        <a:bodyPr/>
        <a:lstStyle/>
        <a:p>
          <a:endParaRPr lang="pt-BR"/>
        </a:p>
      </dgm:t>
    </dgm:pt>
    <dgm:pt modelId="{7F609962-34B2-4B3C-BD72-1AE8FC94F5D9}" type="pres">
      <dgm:prSet presAssocID="{D7E90CCB-4F44-4EF9-8350-42C9A927C7A4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C9AF690-5498-40D8-B571-C025E81C3569}" srcId="{4D73D3CE-A981-4185-B495-5A012A71FB99}" destId="{D7E90CCB-4F44-4EF9-8350-42C9A927C7A4}" srcOrd="0" destOrd="0" parTransId="{93582320-B57F-402E-AB75-17002338A6C5}" sibTransId="{6C763FB4-519E-4E6C-B742-D96C65CAB2F1}"/>
    <dgm:cxn modelId="{E55CDBA4-FAAD-471F-B5B6-CA30AF14DAFC}" type="presOf" srcId="{4D73D3CE-A981-4185-B495-5A012A71FB99}" destId="{322E95B8-D788-4DA9-A12B-D0824326DDD0}" srcOrd="0" destOrd="0" presId="urn:microsoft.com/office/officeart/2005/8/layout/list1"/>
    <dgm:cxn modelId="{E9E80BC9-5966-4F10-9DF7-6AB460AF6178}" type="presOf" srcId="{D7E90CCB-4F44-4EF9-8350-42C9A927C7A4}" destId="{B90B7EDB-DCAD-454D-AEA3-5494A288D518}" srcOrd="0" destOrd="0" presId="urn:microsoft.com/office/officeart/2005/8/layout/list1"/>
    <dgm:cxn modelId="{2803C0DC-EB96-400C-854D-A4A84C84CBA7}" type="presOf" srcId="{D7E90CCB-4F44-4EF9-8350-42C9A927C7A4}" destId="{31E891AF-B060-476D-8567-897B3B5FE909}" srcOrd="1" destOrd="0" presId="urn:microsoft.com/office/officeart/2005/8/layout/list1"/>
    <dgm:cxn modelId="{CF50B701-43A7-44D5-A6F8-2A65138A602A}" type="presParOf" srcId="{322E95B8-D788-4DA9-A12B-D0824326DDD0}" destId="{24791DF1-161D-49F2-A420-96D72966100F}" srcOrd="0" destOrd="0" presId="urn:microsoft.com/office/officeart/2005/8/layout/list1"/>
    <dgm:cxn modelId="{037C2F81-6B8C-4CD7-9D13-BD3A8F9E6931}" type="presParOf" srcId="{24791DF1-161D-49F2-A420-96D72966100F}" destId="{B90B7EDB-DCAD-454D-AEA3-5494A288D518}" srcOrd="0" destOrd="0" presId="urn:microsoft.com/office/officeart/2005/8/layout/list1"/>
    <dgm:cxn modelId="{1019DDC5-189B-467D-B355-9E0229FC20A5}" type="presParOf" srcId="{24791DF1-161D-49F2-A420-96D72966100F}" destId="{31E891AF-B060-476D-8567-897B3B5FE909}" srcOrd="1" destOrd="0" presId="urn:microsoft.com/office/officeart/2005/8/layout/list1"/>
    <dgm:cxn modelId="{4A0BEB57-46A2-463B-BC39-4313CD01F19A}" type="presParOf" srcId="{322E95B8-D788-4DA9-A12B-D0824326DDD0}" destId="{9E75D7C8-0786-45F1-BE0D-5FEC186EB8CB}" srcOrd="1" destOrd="0" presId="urn:microsoft.com/office/officeart/2005/8/layout/list1"/>
    <dgm:cxn modelId="{2D4D9510-DEAD-44DD-A289-C554AC2A74C7}" type="presParOf" srcId="{322E95B8-D788-4DA9-A12B-D0824326DDD0}" destId="{7F609962-34B2-4B3C-BD72-1AE8FC94F5D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295832-078F-433E-A1BE-4E184A8BE8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E0C7B02-193D-4C93-A65B-E71D35D88622}">
      <dgm:prSet phldrT="[Texto]" custT="1"/>
      <dgm:spPr/>
      <dgm:t>
        <a:bodyPr/>
        <a:lstStyle/>
        <a:p>
          <a:pPr algn="ctr"/>
          <a:r>
            <a:rPr lang="pt-BR" sz="2000" b="1" dirty="0" smtClean="0"/>
            <a:t>Negociação</a:t>
          </a:r>
          <a:endParaRPr lang="pt-BR" sz="2000" b="1" dirty="0"/>
        </a:p>
      </dgm:t>
    </dgm:pt>
    <dgm:pt modelId="{E3B2708F-4784-4BE2-B087-D77CC22BDD0C}" type="parTrans" cxnId="{1AF53A14-065A-4635-A3B6-247188136CF6}">
      <dgm:prSet/>
      <dgm:spPr/>
      <dgm:t>
        <a:bodyPr/>
        <a:lstStyle/>
        <a:p>
          <a:pPr algn="ctr"/>
          <a:endParaRPr lang="pt-BR"/>
        </a:p>
      </dgm:t>
    </dgm:pt>
    <dgm:pt modelId="{88DF2371-AC22-4BF7-9382-4BC407B6B819}" type="sibTrans" cxnId="{1AF53A14-065A-4635-A3B6-247188136CF6}">
      <dgm:prSet/>
      <dgm:spPr/>
      <dgm:t>
        <a:bodyPr/>
        <a:lstStyle/>
        <a:p>
          <a:pPr algn="ctr"/>
          <a:endParaRPr lang="pt-BR"/>
        </a:p>
      </dgm:t>
    </dgm:pt>
    <dgm:pt modelId="{6BEF231E-7271-43BB-8E7B-9A03C7383EEB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Reuniões com cada uma das editoras.</a:t>
          </a:r>
          <a:endParaRPr lang="pt-BR" sz="1600" dirty="0">
            <a:solidFill>
              <a:schemeClr val="tx2"/>
            </a:solidFill>
          </a:endParaRPr>
        </a:p>
      </dgm:t>
    </dgm:pt>
    <dgm:pt modelId="{BDE2EBB1-7861-4EBE-9D53-EC395142C891}" type="parTrans" cxnId="{676C6042-E61F-4C60-95DE-26963EE707A2}">
      <dgm:prSet/>
      <dgm:spPr/>
      <dgm:t>
        <a:bodyPr/>
        <a:lstStyle/>
        <a:p>
          <a:pPr algn="ctr"/>
          <a:endParaRPr lang="pt-BR"/>
        </a:p>
      </dgm:t>
    </dgm:pt>
    <dgm:pt modelId="{542908B5-725F-47C6-BBE0-E86903194684}" type="sibTrans" cxnId="{676C6042-E61F-4C60-95DE-26963EE707A2}">
      <dgm:prSet/>
      <dgm:spPr/>
      <dgm:t>
        <a:bodyPr/>
        <a:lstStyle/>
        <a:p>
          <a:pPr algn="ctr"/>
          <a:endParaRPr lang="pt-BR"/>
        </a:p>
      </dgm:t>
    </dgm:pt>
    <dgm:pt modelId="{9AF0C486-406E-4704-8053-5E76CC263EEB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Em média, 15 dias</a:t>
          </a:r>
          <a:endParaRPr lang="pt-BR" sz="1600" dirty="0">
            <a:solidFill>
              <a:schemeClr val="tx2"/>
            </a:solidFill>
          </a:endParaRPr>
        </a:p>
      </dgm:t>
    </dgm:pt>
    <dgm:pt modelId="{2400818D-6E77-49DA-B486-3718E36BEDE3}" type="parTrans" cxnId="{A99EC780-CF89-4FBD-ACAE-7DBB8E815882}">
      <dgm:prSet/>
      <dgm:spPr/>
      <dgm:t>
        <a:bodyPr/>
        <a:lstStyle/>
        <a:p>
          <a:pPr algn="ctr"/>
          <a:endParaRPr lang="pt-BR"/>
        </a:p>
      </dgm:t>
    </dgm:pt>
    <dgm:pt modelId="{6FD89558-1BAC-4FC6-947D-265CBC00A79E}" type="sibTrans" cxnId="{A99EC780-CF89-4FBD-ACAE-7DBB8E815882}">
      <dgm:prSet/>
      <dgm:spPr/>
      <dgm:t>
        <a:bodyPr/>
        <a:lstStyle/>
        <a:p>
          <a:pPr algn="ctr"/>
          <a:endParaRPr lang="pt-BR"/>
        </a:p>
      </dgm:t>
    </dgm:pt>
    <dgm:pt modelId="{F9EF08F0-77E2-42E5-83CF-67471FB24FF7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 PNLD 2015 - 26 editoras.</a:t>
          </a:r>
          <a:endParaRPr lang="pt-BR" sz="1600" dirty="0">
            <a:solidFill>
              <a:schemeClr val="tx2"/>
            </a:solidFill>
          </a:endParaRPr>
        </a:p>
      </dgm:t>
    </dgm:pt>
    <dgm:pt modelId="{D706AA2E-A9FB-402E-A297-02500C9026ED}" type="parTrans" cxnId="{39081412-4EFB-4C17-BB65-0B68B549DFB4}">
      <dgm:prSet/>
      <dgm:spPr/>
      <dgm:t>
        <a:bodyPr/>
        <a:lstStyle/>
        <a:p>
          <a:pPr algn="ctr"/>
          <a:endParaRPr lang="pt-BR"/>
        </a:p>
      </dgm:t>
    </dgm:pt>
    <dgm:pt modelId="{BF5A3D5C-4007-4A3E-8387-03DF150FF3B8}" type="sibTrans" cxnId="{39081412-4EFB-4C17-BB65-0B68B549DFB4}">
      <dgm:prSet/>
      <dgm:spPr/>
      <dgm:t>
        <a:bodyPr/>
        <a:lstStyle/>
        <a:p>
          <a:pPr algn="ctr"/>
          <a:endParaRPr lang="pt-BR"/>
        </a:p>
      </dgm:t>
    </dgm:pt>
    <dgm:pt modelId="{479817D6-4CE1-422F-B324-CC13EE94EFE8}">
      <dgm:prSet phldrT="[Texto]" custT="1"/>
      <dgm:spPr/>
      <dgm:t>
        <a:bodyPr/>
        <a:lstStyle/>
        <a:p>
          <a:pPr algn="ctr"/>
          <a:endParaRPr lang="pt-BR" sz="1600" dirty="0">
            <a:solidFill>
              <a:schemeClr val="tx2"/>
            </a:solidFill>
          </a:endParaRPr>
        </a:p>
      </dgm:t>
    </dgm:pt>
    <dgm:pt modelId="{0A55584B-557D-455E-899F-E20BBD64DE63}" type="parTrans" cxnId="{546B9A14-B9B4-485C-8407-6B59B9901113}">
      <dgm:prSet/>
      <dgm:spPr/>
      <dgm:t>
        <a:bodyPr/>
        <a:lstStyle/>
        <a:p>
          <a:pPr algn="ctr"/>
          <a:endParaRPr lang="pt-BR"/>
        </a:p>
      </dgm:t>
    </dgm:pt>
    <dgm:pt modelId="{8DB48BE7-D104-4138-8318-725544089303}" type="sibTrans" cxnId="{546B9A14-B9B4-485C-8407-6B59B9901113}">
      <dgm:prSet/>
      <dgm:spPr/>
      <dgm:t>
        <a:bodyPr/>
        <a:lstStyle/>
        <a:p>
          <a:pPr algn="ctr"/>
          <a:endParaRPr lang="pt-BR"/>
        </a:p>
      </dgm:t>
    </dgm:pt>
    <dgm:pt modelId="{676F3BDD-9AEB-4409-8C13-D31E73C8392F}">
      <dgm:prSet phldrT="[Texto]" custT="1"/>
      <dgm:spPr/>
      <dgm:t>
        <a:bodyPr/>
        <a:lstStyle/>
        <a:p>
          <a:pPr algn="ctr"/>
          <a:endParaRPr lang="pt-BR" sz="1600" dirty="0">
            <a:solidFill>
              <a:schemeClr val="tx2"/>
            </a:solidFill>
          </a:endParaRPr>
        </a:p>
      </dgm:t>
    </dgm:pt>
    <dgm:pt modelId="{4EC87274-C10E-49E3-A2EB-03D06423B3E3}" type="parTrans" cxnId="{6F0085A8-644D-4504-B82C-9EFE08624AA5}">
      <dgm:prSet/>
      <dgm:spPr/>
      <dgm:t>
        <a:bodyPr/>
        <a:lstStyle/>
        <a:p>
          <a:endParaRPr lang="pt-BR"/>
        </a:p>
      </dgm:t>
    </dgm:pt>
    <dgm:pt modelId="{8B11A8C6-93F7-4467-AF5A-7D5D910E9603}" type="sibTrans" cxnId="{6F0085A8-644D-4504-B82C-9EFE08624AA5}">
      <dgm:prSet/>
      <dgm:spPr/>
      <dgm:t>
        <a:bodyPr/>
        <a:lstStyle/>
        <a:p>
          <a:endParaRPr lang="pt-BR"/>
        </a:p>
      </dgm:t>
    </dgm:pt>
    <dgm:pt modelId="{3784052F-BD36-4A3A-95F6-12C4E7CB7C70}" type="pres">
      <dgm:prSet presAssocID="{C3295832-078F-433E-A1BE-4E184A8BE8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BE446CD-E47A-4E3C-81C1-423C6CBF2429}" type="pres">
      <dgm:prSet presAssocID="{CE0C7B02-193D-4C93-A65B-E71D35D88622}" presName="composite" presStyleCnt="0"/>
      <dgm:spPr/>
      <dgm:t>
        <a:bodyPr/>
        <a:lstStyle/>
        <a:p>
          <a:endParaRPr lang="pt-BR"/>
        </a:p>
      </dgm:t>
    </dgm:pt>
    <dgm:pt modelId="{345C3150-A302-404B-AACE-D02934736912}" type="pres">
      <dgm:prSet presAssocID="{CE0C7B02-193D-4C93-A65B-E71D35D88622}" presName="parTx" presStyleLbl="alignNode1" presStyleIdx="0" presStyleCnt="1" custLinFactNeighborY="-183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EBC2E5-898C-4531-AFD0-DBBBFF91A9D3}" type="pres">
      <dgm:prSet presAssocID="{CE0C7B02-193D-4C93-A65B-E71D35D88622}" presName="desTx" presStyleLbl="alignAccFollowNode1" presStyleIdx="0" presStyleCnt="1" custScaleY="115637" custLinFactNeighborX="-3031" custLinFactNeighborY="778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46B9A14-B9B4-485C-8407-6B59B9901113}" srcId="{CE0C7B02-193D-4C93-A65B-E71D35D88622}" destId="{479817D6-4CE1-422F-B324-CC13EE94EFE8}" srcOrd="3" destOrd="0" parTransId="{0A55584B-557D-455E-899F-E20BBD64DE63}" sibTransId="{8DB48BE7-D104-4138-8318-725544089303}"/>
    <dgm:cxn modelId="{F2D083C2-5099-4221-95B2-55F024ECB474}" type="presOf" srcId="{C3295832-078F-433E-A1BE-4E184A8BE803}" destId="{3784052F-BD36-4A3A-95F6-12C4E7CB7C70}" srcOrd="0" destOrd="0" presId="urn:microsoft.com/office/officeart/2005/8/layout/hList1"/>
    <dgm:cxn modelId="{971C235A-9E14-4189-83C1-FEF1D7891662}" type="presOf" srcId="{6BEF231E-7271-43BB-8E7B-9A03C7383EEB}" destId="{82EBC2E5-898C-4531-AFD0-DBBBFF91A9D3}" srcOrd="0" destOrd="0" presId="urn:microsoft.com/office/officeart/2005/8/layout/hList1"/>
    <dgm:cxn modelId="{39081412-4EFB-4C17-BB65-0B68B549DFB4}" srcId="{CE0C7B02-193D-4C93-A65B-E71D35D88622}" destId="{F9EF08F0-77E2-42E5-83CF-67471FB24FF7}" srcOrd="2" destOrd="0" parTransId="{D706AA2E-A9FB-402E-A297-02500C9026ED}" sibTransId="{BF5A3D5C-4007-4A3E-8387-03DF150FF3B8}"/>
    <dgm:cxn modelId="{6F0085A8-644D-4504-B82C-9EFE08624AA5}" srcId="{CE0C7B02-193D-4C93-A65B-E71D35D88622}" destId="{676F3BDD-9AEB-4409-8C13-D31E73C8392F}" srcOrd="1" destOrd="0" parTransId="{4EC87274-C10E-49E3-A2EB-03D06423B3E3}" sibTransId="{8B11A8C6-93F7-4467-AF5A-7D5D910E9603}"/>
    <dgm:cxn modelId="{C6210FCC-90A5-4642-8908-577CB31BBFD6}" type="presOf" srcId="{676F3BDD-9AEB-4409-8C13-D31E73C8392F}" destId="{82EBC2E5-898C-4531-AFD0-DBBBFF91A9D3}" srcOrd="0" destOrd="1" presId="urn:microsoft.com/office/officeart/2005/8/layout/hList1"/>
    <dgm:cxn modelId="{20768DCA-FE06-4699-A0C4-2F715BDF8D10}" type="presOf" srcId="{CE0C7B02-193D-4C93-A65B-E71D35D88622}" destId="{345C3150-A302-404B-AACE-D02934736912}" srcOrd="0" destOrd="0" presId="urn:microsoft.com/office/officeart/2005/8/layout/hList1"/>
    <dgm:cxn modelId="{4F1C8FE0-A37F-41C8-806B-0190AFAF2506}" type="presOf" srcId="{F9EF08F0-77E2-42E5-83CF-67471FB24FF7}" destId="{82EBC2E5-898C-4531-AFD0-DBBBFF91A9D3}" srcOrd="0" destOrd="2" presId="urn:microsoft.com/office/officeart/2005/8/layout/hList1"/>
    <dgm:cxn modelId="{13E1B6CC-6D55-47D1-A8C9-6BB8B4E6419C}" type="presOf" srcId="{9AF0C486-406E-4704-8053-5E76CC263EEB}" destId="{82EBC2E5-898C-4531-AFD0-DBBBFF91A9D3}" srcOrd="0" destOrd="4" presId="urn:microsoft.com/office/officeart/2005/8/layout/hList1"/>
    <dgm:cxn modelId="{AB3D867D-C7E0-4DF3-ADF9-226BCAA89A6F}" type="presOf" srcId="{479817D6-4CE1-422F-B324-CC13EE94EFE8}" destId="{82EBC2E5-898C-4531-AFD0-DBBBFF91A9D3}" srcOrd="0" destOrd="3" presId="urn:microsoft.com/office/officeart/2005/8/layout/hList1"/>
    <dgm:cxn modelId="{1AF53A14-065A-4635-A3B6-247188136CF6}" srcId="{C3295832-078F-433E-A1BE-4E184A8BE803}" destId="{CE0C7B02-193D-4C93-A65B-E71D35D88622}" srcOrd="0" destOrd="0" parTransId="{E3B2708F-4784-4BE2-B087-D77CC22BDD0C}" sibTransId="{88DF2371-AC22-4BF7-9382-4BC407B6B819}"/>
    <dgm:cxn modelId="{A99EC780-CF89-4FBD-ACAE-7DBB8E815882}" srcId="{CE0C7B02-193D-4C93-A65B-E71D35D88622}" destId="{9AF0C486-406E-4704-8053-5E76CC263EEB}" srcOrd="4" destOrd="0" parTransId="{2400818D-6E77-49DA-B486-3718E36BEDE3}" sibTransId="{6FD89558-1BAC-4FC6-947D-265CBC00A79E}"/>
    <dgm:cxn modelId="{676C6042-E61F-4C60-95DE-26963EE707A2}" srcId="{CE0C7B02-193D-4C93-A65B-E71D35D88622}" destId="{6BEF231E-7271-43BB-8E7B-9A03C7383EEB}" srcOrd="0" destOrd="0" parTransId="{BDE2EBB1-7861-4EBE-9D53-EC395142C891}" sibTransId="{542908B5-725F-47C6-BBE0-E86903194684}"/>
    <dgm:cxn modelId="{84348D2B-1DCD-452B-ADD6-AD65594C95C7}" type="presParOf" srcId="{3784052F-BD36-4A3A-95F6-12C4E7CB7C70}" destId="{1BE446CD-E47A-4E3C-81C1-423C6CBF2429}" srcOrd="0" destOrd="0" presId="urn:microsoft.com/office/officeart/2005/8/layout/hList1"/>
    <dgm:cxn modelId="{17EF71C4-E9F4-443D-B9CA-85F4F20C24E5}" type="presParOf" srcId="{1BE446CD-E47A-4E3C-81C1-423C6CBF2429}" destId="{345C3150-A302-404B-AACE-D02934736912}" srcOrd="0" destOrd="0" presId="urn:microsoft.com/office/officeart/2005/8/layout/hList1"/>
    <dgm:cxn modelId="{B1997E0A-F8A9-443B-899E-1FEEA77F16D4}" type="presParOf" srcId="{1BE446CD-E47A-4E3C-81C1-423C6CBF2429}" destId="{82EBC2E5-898C-4531-AFD0-DBBBFF91A9D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D73D3CE-A981-4185-B495-5A012A71FB9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DAF2BAF-4239-492D-8C8C-BE77AF25AE28}">
      <dgm:prSet phldrT="[Texto]" custT="1"/>
      <dgm:spPr/>
      <dgm:t>
        <a:bodyPr/>
        <a:lstStyle/>
        <a:p>
          <a:pPr algn="just"/>
          <a:r>
            <a:rPr lang="pt-BR" sz="2000" dirty="0" smtClean="0"/>
            <a:t>Promoção dos alunos por séries, utilizando as taxas de aprovação, evasão e repetência;</a:t>
          </a:r>
          <a:endParaRPr lang="pt-BR" sz="2000" dirty="0"/>
        </a:p>
      </dgm:t>
    </dgm:pt>
    <dgm:pt modelId="{4698C956-EF45-4EF4-9485-853A04B94C68}" type="parTrans" cxnId="{BC151397-5352-4218-82A2-42852313C08C}">
      <dgm:prSet/>
      <dgm:spPr/>
      <dgm:t>
        <a:bodyPr/>
        <a:lstStyle/>
        <a:p>
          <a:endParaRPr lang="pt-BR" sz="2000"/>
        </a:p>
      </dgm:t>
    </dgm:pt>
    <dgm:pt modelId="{77EBD97C-3329-4D79-A58F-DF59973B9D0F}" type="sibTrans" cxnId="{BC151397-5352-4218-82A2-42852313C08C}">
      <dgm:prSet/>
      <dgm:spPr/>
      <dgm:t>
        <a:bodyPr/>
        <a:lstStyle/>
        <a:p>
          <a:endParaRPr lang="pt-BR" sz="2000"/>
        </a:p>
      </dgm:t>
    </dgm:pt>
    <dgm:pt modelId="{322E95B8-D788-4DA9-A12B-D0824326DDD0}" type="pres">
      <dgm:prSet presAssocID="{4D73D3CE-A981-4185-B495-5A012A71FB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896ECD7-2666-4D98-A74E-648E0E7C142E}" type="pres">
      <dgm:prSet presAssocID="{1DAF2BAF-4239-492D-8C8C-BE77AF25AE28}" presName="parentLin" presStyleCnt="0"/>
      <dgm:spPr/>
      <dgm:t>
        <a:bodyPr/>
        <a:lstStyle/>
        <a:p>
          <a:endParaRPr lang="pt-BR"/>
        </a:p>
      </dgm:t>
    </dgm:pt>
    <dgm:pt modelId="{36787874-57F2-4DAE-8CCF-6CA72CE57369}" type="pres">
      <dgm:prSet presAssocID="{1DAF2BAF-4239-492D-8C8C-BE77AF25AE28}" presName="parentLeftMargin" presStyleLbl="node1" presStyleIdx="0" presStyleCnt="1"/>
      <dgm:spPr/>
      <dgm:t>
        <a:bodyPr/>
        <a:lstStyle/>
        <a:p>
          <a:endParaRPr lang="pt-BR"/>
        </a:p>
      </dgm:t>
    </dgm:pt>
    <dgm:pt modelId="{13F544AB-1430-42DE-BE69-30FD081E8788}" type="pres">
      <dgm:prSet presAssocID="{1DAF2BAF-4239-492D-8C8C-BE77AF25AE28}" presName="parentText" presStyleLbl="node1" presStyleIdx="0" presStyleCnt="1" custScaleX="11293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6396B8-F4C3-4BD9-B62F-115B0285A338}" type="pres">
      <dgm:prSet presAssocID="{1DAF2BAF-4239-492D-8C8C-BE77AF25AE28}" presName="negativeSpace" presStyleCnt="0"/>
      <dgm:spPr/>
      <dgm:t>
        <a:bodyPr/>
        <a:lstStyle/>
        <a:p>
          <a:endParaRPr lang="pt-BR"/>
        </a:p>
      </dgm:t>
    </dgm:pt>
    <dgm:pt modelId="{70284A0C-1FC0-4444-866A-F2D8098F42C2}" type="pres">
      <dgm:prSet presAssocID="{1DAF2BAF-4239-492D-8C8C-BE77AF25AE28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C151397-5352-4218-82A2-42852313C08C}" srcId="{4D73D3CE-A981-4185-B495-5A012A71FB99}" destId="{1DAF2BAF-4239-492D-8C8C-BE77AF25AE28}" srcOrd="0" destOrd="0" parTransId="{4698C956-EF45-4EF4-9485-853A04B94C68}" sibTransId="{77EBD97C-3329-4D79-A58F-DF59973B9D0F}"/>
    <dgm:cxn modelId="{7D5F7EA6-5FBA-4FB8-AC10-741A0DB8AA3B}" type="presOf" srcId="{1DAF2BAF-4239-492D-8C8C-BE77AF25AE28}" destId="{13F544AB-1430-42DE-BE69-30FD081E8788}" srcOrd="1" destOrd="0" presId="urn:microsoft.com/office/officeart/2005/8/layout/list1"/>
    <dgm:cxn modelId="{2DF624F1-485E-4DE9-A8B0-8531258F481D}" type="presOf" srcId="{4D73D3CE-A981-4185-B495-5A012A71FB99}" destId="{322E95B8-D788-4DA9-A12B-D0824326DDD0}" srcOrd="0" destOrd="0" presId="urn:microsoft.com/office/officeart/2005/8/layout/list1"/>
    <dgm:cxn modelId="{DD7A951E-9E37-404B-8D27-26BC237BE32D}" type="presOf" srcId="{1DAF2BAF-4239-492D-8C8C-BE77AF25AE28}" destId="{36787874-57F2-4DAE-8CCF-6CA72CE57369}" srcOrd="0" destOrd="0" presId="urn:microsoft.com/office/officeart/2005/8/layout/list1"/>
    <dgm:cxn modelId="{99732FBA-8811-4D79-A6D7-8C0DA696C7B8}" type="presParOf" srcId="{322E95B8-D788-4DA9-A12B-D0824326DDD0}" destId="{6896ECD7-2666-4D98-A74E-648E0E7C142E}" srcOrd="0" destOrd="0" presId="urn:microsoft.com/office/officeart/2005/8/layout/list1"/>
    <dgm:cxn modelId="{47026DBA-F301-4319-B672-D051ADCC30E6}" type="presParOf" srcId="{6896ECD7-2666-4D98-A74E-648E0E7C142E}" destId="{36787874-57F2-4DAE-8CCF-6CA72CE57369}" srcOrd="0" destOrd="0" presId="urn:microsoft.com/office/officeart/2005/8/layout/list1"/>
    <dgm:cxn modelId="{0F63C02A-10BB-4769-B88A-2CB0085660B4}" type="presParOf" srcId="{6896ECD7-2666-4D98-A74E-648E0E7C142E}" destId="{13F544AB-1430-42DE-BE69-30FD081E8788}" srcOrd="1" destOrd="0" presId="urn:microsoft.com/office/officeart/2005/8/layout/list1"/>
    <dgm:cxn modelId="{7C275598-FCCD-44DD-87B5-17A0320E31D2}" type="presParOf" srcId="{322E95B8-D788-4DA9-A12B-D0824326DDD0}" destId="{F66396B8-F4C3-4BD9-B62F-115B0285A338}" srcOrd="1" destOrd="0" presId="urn:microsoft.com/office/officeart/2005/8/layout/list1"/>
    <dgm:cxn modelId="{E1BACA2C-13C8-4012-BC8C-985F9FE6ACCC}" type="presParOf" srcId="{322E95B8-D788-4DA9-A12B-D0824326DDD0}" destId="{70284A0C-1FC0-4444-866A-F2D8098F42C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295832-078F-433E-A1BE-4E184A8BE8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1027FF1-3591-43B9-97B7-37346694A761}">
      <dgm:prSet phldrT="[Texto]" custT="1"/>
      <dgm:spPr/>
      <dgm:t>
        <a:bodyPr/>
        <a:lstStyle/>
        <a:p>
          <a:pPr algn="ctr"/>
          <a:r>
            <a:rPr lang="pt-BR" sz="2000" b="1" dirty="0" smtClean="0"/>
            <a:t>Processamento</a:t>
          </a:r>
          <a:endParaRPr lang="pt-BR" sz="2000" b="1" dirty="0"/>
        </a:p>
      </dgm:t>
    </dgm:pt>
    <dgm:pt modelId="{A3C1FCCC-EBB2-48CC-9D41-6A0EB33FD769}" type="parTrans" cxnId="{CD11FFED-42A5-49C4-BE0F-443205746AD8}">
      <dgm:prSet/>
      <dgm:spPr/>
      <dgm:t>
        <a:bodyPr/>
        <a:lstStyle/>
        <a:p>
          <a:pPr algn="ctr"/>
          <a:endParaRPr lang="pt-BR"/>
        </a:p>
      </dgm:t>
    </dgm:pt>
    <dgm:pt modelId="{A203509C-04A2-4F19-9FB7-B07052C9463A}" type="sibTrans" cxnId="{CD11FFED-42A5-49C4-BE0F-443205746AD8}">
      <dgm:prSet/>
      <dgm:spPr/>
      <dgm:t>
        <a:bodyPr/>
        <a:lstStyle/>
        <a:p>
          <a:pPr algn="ctr"/>
          <a:endParaRPr lang="pt-BR"/>
        </a:p>
      </dgm:t>
    </dgm:pt>
    <dgm:pt modelId="{76816961-8EEB-48A5-AA0D-EA41D6A32705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Quem receberá quantos e o quê?</a:t>
          </a:r>
          <a:endParaRPr lang="pt-BR" sz="1600" dirty="0">
            <a:solidFill>
              <a:schemeClr val="tx2"/>
            </a:solidFill>
          </a:endParaRPr>
        </a:p>
      </dgm:t>
    </dgm:pt>
    <dgm:pt modelId="{EC252065-AE59-4594-AFCB-14E1C91645DB}" type="parTrans" cxnId="{3D4270D5-A3F5-4FF9-9B0F-913476FE2759}">
      <dgm:prSet/>
      <dgm:spPr/>
      <dgm:t>
        <a:bodyPr/>
        <a:lstStyle/>
        <a:p>
          <a:pPr algn="ctr"/>
          <a:endParaRPr lang="pt-BR"/>
        </a:p>
      </dgm:t>
    </dgm:pt>
    <dgm:pt modelId="{BD434063-FC25-4ADB-A9C8-89D408A10F1B}" type="sibTrans" cxnId="{3D4270D5-A3F5-4FF9-9B0F-913476FE2759}">
      <dgm:prSet/>
      <dgm:spPr/>
      <dgm:t>
        <a:bodyPr/>
        <a:lstStyle/>
        <a:p>
          <a:pPr algn="ctr"/>
          <a:endParaRPr lang="pt-BR"/>
        </a:p>
      </dgm:t>
    </dgm:pt>
    <dgm:pt modelId="{0ED5B6BA-57A1-4F65-AB94-DB1F0E30499B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Após a escolha, 1 mês</a:t>
          </a:r>
          <a:endParaRPr lang="pt-BR" sz="1600" dirty="0">
            <a:solidFill>
              <a:schemeClr val="tx2"/>
            </a:solidFill>
          </a:endParaRPr>
        </a:p>
      </dgm:t>
    </dgm:pt>
    <dgm:pt modelId="{3DF83310-3543-4844-A91F-7004A775BF22}" type="parTrans" cxnId="{9A65E0CD-EF14-4014-96D3-007717E99FD2}">
      <dgm:prSet/>
      <dgm:spPr/>
      <dgm:t>
        <a:bodyPr/>
        <a:lstStyle/>
        <a:p>
          <a:pPr algn="ctr"/>
          <a:endParaRPr lang="pt-BR"/>
        </a:p>
      </dgm:t>
    </dgm:pt>
    <dgm:pt modelId="{E1385CC6-479D-4851-BD7F-CCA801883947}" type="sibTrans" cxnId="{9A65E0CD-EF14-4014-96D3-007717E99FD2}">
      <dgm:prSet/>
      <dgm:spPr/>
      <dgm:t>
        <a:bodyPr/>
        <a:lstStyle/>
        <a:p>
          <a:pPr algn="ctr"/>
          <a:endParaRPr lang="pt-BR"/>
        </a:p>
      </dgm:t>
    </dgm:pt>
    <dgm:pt modelId="{C1E2F767-8450-4D29-914A-B3E19C69A99D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Várias etapas (entidades,  projeção, reposição, complementação, aquisição completa, reserva técnica)</a:t>
          </a:r>
          <a:endParaRPr lang="pt-BR" sz="1600" dirty="0">
            <a:solidFill>
              <a:schemeClr val="tx2"/>
            </a:solidFill>
          </a:endParaRPr>
        </a:p>
      </dgm:t>
    </dgm:pt>
    <dgm:pt modelId="{E3E0A529-51F2-47D7-A03C-3DAAEA4E384A}" type="parTrans" cxnId="{FA3397CE-110E-4F82-9C32-B7755848BF72}">
      <dgm:prSet/>
      <dgm:spPr/>
      <dgm:t>
        <a:bodyPr/>
        <a:lstStyle/>
        <a:p>
          <a:endParaRPr lang="pt-BR"/>
        </a:p>
      </dgm:t>
    </dgm:pt>
    <dgm:pt modelId="{D371CD90-94B3-4912-BEFF-0094EAC56E35}" type="sibTrans" cxnId="{FA3397CE-110E-4F82-9C32-B7755848BF72}">
      <dgm:prSet/>
      <dgm:spPr/>
      <dgm:t>
        <a:bodyPr/>
        <a:lstStyle/>
        <a:p>
          <a:endParaRPr lang="pt-BR"/>
        </a:p>
      </dgm:t>
    </dgm:pt>
    <dgm:pt modelId="{2AD151E1-98EE-416A-8212-0182104DF01B}">
      <dgm:prSet phldrT="[Texto]" custT="1"/>
      <dgm:spPr/>
      <dgm:t>
        <a:bodyPr/>
        <a:lstStyle/>
        <a:p>
          <a:pPr algn="ctr"/>
          <a:endParaRPr lang="pt-BR" sz="900" dirty="0">
            <a:solidFill>
              <a:schemeClr val="tx2"/>
            </a:solidFill>
          </a:endParaRPr>
        </a:p>
      </dgm:t>
    </dgm:pt>
    <dgm:pt modelId="{CE3C3D96-8831-4537-818F-A94464390E85}" type="parTrans" cxnId="{CC4566C1-4970-4733-948B-9654D5049052}">
      <dgm:prSet/>
      <dgm:spPr/>
      <dgm:t>
        <a:bodyPr/>
        <a:lstStyle/>
        <a:p>
          <a:endParaRPr lang="pt-BR"/>
        </a:p>
      </dgm:t>
    </dgm:pt>
    <dgm:pt modelId="{2F2DBE25-980A-438F-B135-FDA5CC3C17C2}" type="sibTrans" cxnId="{CC4566C1-4970-4733-948B-9654D5049052}">
      <dgm:prSet/>
      <dgm:spPr/>
      <dgm:t>
        <a:bodyPr/>
        <a:lstStyle/>
        <a:p>
          <a:endParaRPr lang="pt-BR"/>
        </a:p>
      </dgm:t>
    </dgm:pt>
    <dgm:pt modelId="{794B461F-BF9B-4B1D-B019-CA2A70052352}">
      <dgm:prSet phldrT="[Texto]" custT="1"/>
      <dgm:spPr/>
      <dgm:t>
        <a:bodyPr/>
        <a:lstStyle/>
        <a:p>
          <a:pPr algn="ctr"/>
          <a:endParaRPr lang="pt-BR" sz="900" dirty="0">
            <a:solidFill>
              <a:schemeClr val="tx2"/>
            </a:solidFill>
          </a:endParaRPr>
        </a:p>
      </dgm:t>
    </dgm:pt>
    <dgm:pt modelId="{3E9DB901-5406-40E8-9772-EB9883AFCE47}" type="parTrans" cxnId="{1FB0E090-D5F0-44B0-A93D-40F172DAB0BA}">
      <dgm:prSet/>
      <dgm:spPr/>
      <dgm:t>
        <a:bodyPr/>
        <a:lstStyle/>
        <a:p>
          <a:endParaRPr lang="pt-BR"/>
        </a:p>
      </dgm:t>
    </dgm:pt>
    <dgm:pt modelId="{8B3003B6-E5DD-4F01-A597-0CA6F7326382}" type="sibTrans" cxnId="{1FB0E090-D5F0-44B0-A93D-40F172DAB0BA}">
      <dgm:prSet/>
      <dgm:spPr/>
      <dgm:t>
        <a:bodyPr/>
        <a:lstStyle/>
        <a:p>
          <a:endParaRPr lang="pt-BR"/>
        </a:p>
      </dgm:t>
    </dgm:pt>
    <dgm:pt modelId="{48D4C781-E0CF-48B1-A625-16D6DEB4EB05}" type="pres">
      <dgm:prSet presAssocID="{C3295832-078F-433E-A1BE-4E184A8BE8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69D321F-DBAB-430B-B088-82CF946D92E4}" type="pres">
      <dgm:prSet presAssocID="{41027FF1-3591-43B9-97B7-37346694A761}" presName="composite" presStyleCnt="0"/>
      <dgm:spPr/>
      <dgm:t>
        <a:bodyPr/>
        <a:lstStyle/>
        <a:p>
          <a:endParaRPr lang="pt-BR"/>
        </a:p>
      </dgm:t>
    </dgm:pt>
    <dgm:pt modelId="{0A26513D-E46E-43BD-B178-E2BC1A2243BC}" type="pres">
      <dgm:prSet presAssocID="{41027FF1-3591-43B9-97B7-37346694A761}" presName="parTx" presStyleLbl="alignNode1" presStyleIdx="0" presStyleCnt="1" custLinFactNeighborY="-42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6BA454-D587-4B9C-98D9-88861AA9F06B}" type="pres">
      <dgm:prSet presAssocID="{41027FF1-3591-43B9-97B7-37346694A761}" presName="desTx" presStyleLbl="alignAccFollowNode1" presStyleIdx="0" presStyleCnt="1" custLinFactNeighborY="334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D4270D5-A3F5-4FF9-9B0F-913476FE2759}" srcId="{41027FF1-3591-43B9-97B7-37346694A761}" destId="{76816961-8EEB-48A5-AA0D-EA41D6A32705}" srcOrd="0" destOrd="0" parTransId="{EC252065-AE59-4594-AFCB-14E1C91645DB}" sibTransId="{BD434063-FC25-4ADB-A9C8-89D408A10F1B}"/>
    <dgm:cxn modelId="{7F47132F-A74C-4F14-8A6A-DD615B9FF431}" type="presOf" srcId="{C3295832-078F-433E-A1BE-4E184A8BE803}" destId="{48D4C781-E0CF-48B1-A625-16D6DEB4EB05}" srcOrd="0" destOrd="0" presId="urn:microsoft.com/office/officeart/2005/8/layout/hList1"/>
    <dgm:cxn modelId="{CC4566C1-4970-4733-948B-9654D5049052}" srcId="{41027FF1-3591-43B9-97B7-37346694A761}" destId="{2AD151E1-98EE-416A-8212-0182104DF01B}" srcOrd="1" destOrd="0" parTransId="{CE3C3D96-8831-4537-818F-A94464390E85}" sibTransId="{2F2DBE25-980A-438F-B135-FDA5CC3C17C2}"/>
    <dgm:cxn modelId="{CD11FFED-42A5-49C4-BE0F-443205746AD8}" srcId="{C3295832-078F-433E-A1BE-4E184A8BE803}" destId="{41027FF1-3591-43B9-97B7-37346694A761}" srcOrd="0" destOrd="0" parTransId="{A3C1FCCC-EBB2-48CC-9D41-6A0EB33FD769}" sibTransId="{A203509C-04A2-4F19-9FB7-B07052C9463A}"/>
    <dgm:cxn modelId="{3A683948-C3A1-4404-A21A-3F39DB1989EE}" type="presOf" srcId="{76816961-8EEB-48A5-AA0D-EA41D6A32705}" destId="{8C6BA454-D587-4B9C-98D9-88861AA9F06B}" srcOrd="0" destOrd="0" presId="urn:microsoft.com/office/officeart/2005/8/layout/hList1"/>
    <dgm:cxn modelId="{41B54902-EED4-4869-B84B-4EDAD2361B8A}" type="presOf" srcId="{2AD151E1-98EE-416A-8212-0182104DF01B}" destId="{8C6BA454-D587-4B9C-98D9-88861AA9F06B}" srcOrd="0" destOrd="1" presId="urn:microsoft.com/office/officeart/2005/8/layout/hList1"/>
    <dgm:cxn modelId="{FA3397CE-110E-4F82-9C32-B7755848BF72}" srcId="{41027FF1-3591-43B9-97B7-37346694A761}" destId="{C1E2F767-8450-4D29-914A-B3E19C69A99D}" srcOrd="2" destOrd="0" parTransId="{E3E0A529-51F2-47D7-A03C-3DAAEA4E384A}" sibTransId="{D371CD90-94B3-4912-BEFF-0094EAC56E35}"/>
    <dgm:cxn modelId="{1FB0E090-D5F0-44B0-A93D-40F172DAB0BA}" srcId="{41027FF1-3591-43B9-97B7-37346694A761}" destId="{794B461F-BF9B-4B1D-B019-CA2A70052352}" srcOrd="3" destOrd="0" parTransId="{3E9DB901-5406-40E8-9772-EB9883AFCE47}" sibTransId="{8B3003B6-E5DD-4F01-A597-0CA6F7326382}"/>
    <dgm:cxn modelId="{2F296F19-FE19-47D9-B7E2-C18DEEC41F72}" type="presOf" srcId="{794B461F-BF9B-4B1D-B019-CA2A70052352}" destId="{8C6BA454-D587-4B9C-98D9-88861AA9F06B}" srcOrd="0" destOrd="3" presId="urn:microsoft.com/office/officeart/2005/8/layout/hList1"/>
    <dgm:cxn modelId="{C37A2FEB-E34D-4520-AF2A-254B78F58AA3}" type="presOf" srcId="{C1E2F767-8450-4D29-914A-B3E19C69A99D}" destId="{8C6BA454-D587-4B9C-98D9-88861AA9F06B}" srcOrd="0" destOrd="2" presId="urn:microsoft.com/office/officeart/2005/8/layout/hList1"/>
    <dgm:cxn modelId="{9A65E0CD-EF14-4014-96D3-007717E99FD2}" srcId="{41027FF1-3591-43B9-97B7-37346694A761}" destId="{0ED5B6BA-57A1-4F65-AB94-DB1F0E30499B}" srcOrd="4" destOrd="0" parTransId="{3DF83310-3543-4844-A91F-7004A775BF22}" sibTransId="{E1385CC6-479D-4851-BD7F-CCA801883947}"/>
    <dgm:cxn modelId="{AABBD282-9245-4175-B8C6-DD9DB70DD8B3}" type="presOf" srcId="{0ED5B6BA-57A1-4F65-AB94-DB1F0E30499B}" destId="{8C6BA454-D587-4B9C-98D9-88861AA9F06B}" srcOrd="0" destOrd="4" presId="urn:microsoft.com/office/officeart/2005/8/layout/hList1"/>
    <dgm:cxn modelId="{C5840FA8-CC9F-4FEF-B59B-9CE07DC06FBE}" type="presOf" srcId="{41027FF1-3591-43B9-97B7-37346694A761}" destId="{0A26513D-E46E-43BD-B178-E2BC1A2243BC}" srcOrd="0" destOrd="0" presId="urn:microsoft.com/office/officeart/2005/8/layout/hList1"/>
    <dgm:cxn modelId="{0819F715-E662-4A67-BA0D-7EF4B5C8F936}" type="presParOf" srcId="{48D4C781-E0CF-48B1-A625-16D6DEB4EB05}" destId="{E69D321F-DBAB-430B-B088-82CF946D92E4}" srcOrd="0" destOrd="0" presId="urn:microsoft.com/office/officeart/2005/8/layout/hList1"/>
    <dgm:cxn modelId="{215FBB05-1838-4900-A214-7F203818436F}" type="presParOf" srcId="{E69D321F-DBAB-430B-B088-82CF946D92E4}" destId="{0A26513D-E46E-43BD-B178-E2BC1A2243BC}" srcOrd="0" destOrd="0" presId="urn:microsoft.com/office/officeart/2005/8/layout/hList1"/>
    <dgm:cxn modelId="{611CA523-2F3C-4A5A-8B92-A2D2F197E138}" type="presParOf" srcId="{E69D321F-DBAB-430B-B088-82CF946D92E4}" destId="{8C6BA454-D587-4B9C-98D9-88861AA9F06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295832-078F-433E-A1BE-4E184A8BE8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725865F-9B8E-4223-ADD4-DF86F60702DC}">
      <dgm:prSet phldrT="[Texto]" custT="1"/>
      <dgm:spPr/>
      <dgm:t>
        <a:bodyPr/>
        <a:lstStyle/>
        <a:p>
          <a:pPr algn="ctr"/>
          <a:r>
            <a:rPr lang="pt-BR" sz="2000" b="1" dirty="0" smtClean="0"/>
            <a:t>Escolha</a:t>
          </a:r>
          <a:endParaRPr lang="pt-BR" sz="2000" b="1" dirty="0"/>
        </a:p>
      </dgm:t>
    </dgm:pt>
    <dgm:pt modelId="{E09E108A-0D44-4F17-BDC0-CDD67A80EEC1}" type="parTrans" cxnId="{07439159-3FFD-4C8F-9672-ED47AFCCF025}">
      <dgm:prSet/>
      <dgm:spPr/>
      <dgm:t>
        <a:bodyPr/>
        <a:lstStyle/>
        <a:p>
          <a:pPr algn="ctr"/>
          <a:endParaRPr lang="pt-BR"/>
        </a:p>
      </dgm:t>
    </dgm:pt>
    <dgm:pt modelId="{E1738A1A-6F55-4E36-8D90-B6BF0B804F8B}" type="sibTrans" cxnId="{07439159-3FFD-4C8F-9672-ED47AFCCF025}">
      <dgm:prSet/>
      <dgm:spPr/>
      <dgm:t>
        <a:bodyPr/>
        <a:lstStyle/>
        <a:p>
          <a:pPr algn="ctr"/>
          <a:endParaRPr lang="pt-BR"/>
        </a:p>
      </dgm:t>
    </dgm:pt>
    <dgm:pt modelId="{ED8570B1-3A49-4898-96E2-783B23794469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Período para registro no sistema.</a:t>
          </a:r>
          <a:endParaRPr lang="pt-BR" sz="1600" dirty="0">
            <a:solidFill>
              <a:schemeClr val="tx2"/>
            </a:solidFill>
          </a:endParaRPr>
        </a:p>
      </dgm:t>
    </dgm:pt>
    <dgm:pt modelId="{7199B088-10A2-4897-BC86-3F68D93C5DE8}" type="parTrans" cxnId="{9CD05C7A-AF86-485A-9F7D-E1165133F708}">
      <dgm:prSet/>
      <dgm:spPr/>
      <dgm:t>
        <a:bodyPr/>
        <a:lstStyle/>
        <a:p>
          <a:pPr algn="ctr"/>
          <a:endParaRPr lang="pt-BR"/>
        </a:p>
      </dgm:t>
    </dgm:pt>
    <dgm:pt modelId="{BD1BF745-4311-4C77-A03D-66A3ED417DB8}" type="sibTrans" cxnId="{9CD05C7A-AF86-485A-9F7D-E1165133F708}">
      <dgm:prSet/>
      <dgm:spPr/>
      <dgm:t>
        <a:bodyPr/>
        <a:lstStyle/>
        <a:p>
          <a:pPr algn="ctr"/>
          <a:endParaRPr lang="pt-BR"/>
        </a:p>
      </dgm:t>
    </dgm:pt>
    <dgm:pt modelId="{5C91A1E4-6A85-4DA1-A582-EE335E02B356}">
      <dgm:prSet phldrT="[Texto]"/>
      <dgm:spPr/>
      <dgm:t>
        <a:bodyPr/>
        <a:lstStyle/>
        <a:p>
          <a:pPr algn="ctr"/>
          <a:endParaRPr lang="pt-BR" sz="2000" dirty="0"/>
        </a:p>
      </dgm:t>
    </dgm:pt>
    <dgm:pt modelId="{404814AB-7E4A-4FA3-9CDB-FD0BB0099481}" type="parTrans" cxnId="{D00C98A8-F4B0-4F25-970D-B38BF82A1D0A}">
      <dgm:prSet/>
      <dgm:spPr/>
      <dgm:t>
        <a:bodyPr/>
        <a:lstStyle/>
        <a:p>
          <a:pPr algn="ctr"/>
          <a:endParaRPr lang="pt-BR"/>
        </a:p>
      </dgm:t>
    </dgm:pt>
    <dgm:pt modelId="{EBBCB0B7-356D-41AB-85E1-5DFADD3B5DFA}" type="sibTrans" cxnId="{D00C98A8-F4B0-4F25-970D-B38BF82A1D0A}">
      <dgm:prSet/>
      <dgm:spPr/>
      <dgm:t>
        <a:bodyPr/>
        <a:lstStyle/>
        <a:p>
          <a:pPr algn="ctr"/>
          <a:endParaRPr lang="pt-BR"/>
        </a:p>
      </dgm:t>
    </dgm:pt>
    <dgm:pt modelId="{4F3C6F9E-1724-42C5-824B-70F63671EB81}">
      <dgm:prSet phldrT="[Texto]" custT="1"/>
      <dgm:spPr/>
      <dgm:t>
        <a:bodyPr/>
        <a:lstStyle/>
        <a:p>
          <a:pPr algn="ctr"/>
          <a:r>
            <a:rPr lang="pt-BR" sz="1600" dirty="0" smtClean="0">
              <a:solidFill>
                <a:schemeClr val="tx2"/>
              </a:solidFill>
            </a:rPr>
            <a:t>Em média, 10 dias</a:t>
          </a:r>
          <a:endParaRPr lang="pt-BR" sz="1600" dirty="0">
            <a:solidFill>
              <a:schemeClr val="tx2"/>
            </a:solidFill>
          </a:endParaRPr>
        </a:p>
      </dgm:t>
    </dgm:pt>
    <dgm:pt modelId="{F43C6443-1035-48A3-B63F-792B7FB2F67E}" type="parTrans" cxnId="{31C330ED-A258-488C-B304-80DE572708A5}">
      <dgm:prSet/>
      <dgm:spPr/>
      <dgm:t>
        <a:bodyPr/>
        <a:lstStyle/>
        <a:p>
          <a:endParaRPr lang="pt-BR"/>
        </a:p>
      </dgm:t>
    </dgm:pt>
    <dgm:pt modelId="{F4AFE582-F05A-4B04-850F-C05581082A78}" type="sibTrans" cxnId="{31C330ED-A258-488C-B304-80DE572708A5}">
      <dgm:prSet/>
      <dgm:spPr/>
      <dgm:t>
        <a:bodyPr/>
        <a:lstStyle/>
        <a:p>
          <a:endParaRPr lang="pt-BR"/>
        </a:p>
      </dgm:t>
    </dgm:pt>
    <dgm:pt modelId="{D31785D3-5F1A-47BC-AB52-FCCC85AAFC05}">
      <dgm:prSet phldrT="[Texto]" custT="1"/>
      <dgm:spPr/>
      <dgm:t>
        <a:bodyPr/>
        <a:lstStyle/>
        <a:p>
          <a:pPr algn="ctr"/>
          <a:endParaRPr lang="pt-BR" sz="1600" dirty="0">
            <a:solidFill>
              <a:schemeClr val="tx2"/>
            </a:solidFill>
          </a:endParaRPr>
        </a:p>
      </dgm:t>
    </dgm:pt>
    <dgm:pt modelId="{54C9D5D5-DA42-4327-B838-844DB7F3E3F3}" type="parTrans" cxnId="{5D6F6D68-6854-4843-88B0-7070397C6791}">
      <dgm:prSet/>
      <dgm:spPr/>
      <dgm:t>
        <a:bodyPr/>
        <a:lstStyle/>
        <a:p>
          <a:endParaRPr lang="pt-BR"/>
        </a:p>
      </dgm:t>
    </dgm:pt>
    <dgm:pt modelId="{B6554DDC-3BA8-48AF-B964-F90C1BDC1858}" type="sibTrans" cxnId="{5D6F6D68-6854-4843-88B0-7070397C6791}">
      <dgm:prSet/>
      <dgm:spPr/>
      <dgm:t>
        <a:bodyPr/>
        <a:lstStyle/>
        <a:p>
          <a:endParaRPr lang="pt-BR"/>
        </a:p>
      </dgm:t>
    </dgm:pt>
    <dgm:pt modelId="{177FA5C3-7633-425C-A057-EDAE348180C8}" type="pres">
      <dgm:prSet presAssocID="{C3295832-078F-433E-A1BE-4E184A8BE8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87D993C-FBEC-4FC8-A77F-B66FEE341119}" type="pres">
      <dgm:prSet presAssocID="{C725865F-9B8E-4223-ADD4-DF86F60702DC}" presName="composite" presStyleCnt="0"/>
      <dgm:spPr/>
      <dgm:t>
        <a:bodyPr/>
        <a:lstStyle/>
        <a:p>
          <a:endParaRPr lang="pt-BR"/>
        </a:p>
      </dgm:t>
    </dgm:pt>
    <dgm:pt modelId="{01D3A4E4-2D85-4D37-93D1-FE54886EAB5A}" type="pres">
      <dgm:prSet presAssocID="{C725865F-9B8E-4223-ADD4-DF86F60702DC}" presName="parTx" presStyleLbl="alignNode1" presStyleIdx="0" presStyleCnt="1" custLinFactNeighborY="-183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3D59ED-5054-4879-A2C7-8600C88A65FA}" type="pres">
      <dgm:prSet presAssocID="{C725865F-9B8E-4223-ADD4-DF86F60702DC}" presName="desTx" presStyleLbl="alignAccFollowNode1" presStyleIdx="0" presStyleCnt="1" custScaleY="115637" custLinFactNeighborY="778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9AE1DF7-FC6B-4062-8705-E5A4F9208E19}" type="presOf" srcId="{ED8570B1-3A49-4898-96E2-783B23794469}" destId="{E93D59ED-5054-4879-A2C7-8600C88A65FA}" srcOrd="0" destOrd="0" presId="urn:microsoft.com/office/officeart/2005/8/layout/hList1"/>
    <dgm:cxn modelId="{98B9F67D-9851-4CD6-ACE0-FF9FE0703A22}" type="presOf" srcId="{5C91A1E4-6A85-4DA1-A582-EE335E02B356}" destId="{E93D59ED-5054-4879-A2C7-8600C88A65FA}" srcOrd="0" destOrd="3" presId="urn:microsoft.com/office/officeart/2005/8/layout/hList1"/>
    <dgm:cxn modelId="{9CD05C7A-AF86-485A-9F7D-E1165133F708}" srcId="{C725865F-9B8E-4223-ADD4-DF86F60702DC}" destId="{ED8570B1-3A49-4898-96E2-783B23794469}" srcOrd="0" destOrd="0" parTransId="{7199B088-10A2-4897-BC86-3F68D93C5DE8}" sibTransId="{BD1BF745-4311-4C77-A03D-66A3ED417DB8}"/>
    <dgm:cxn modelId="{CD73C381-44BD-44D2-968D-C49B4F27087B}" type="presOf" srcId="{4F3C6F9E-1724-42C5-824B-70F63671EB81}" destId="{E93D59ED-5054-4879-A2C7-8600C88A65FA}" srcOrd="0" destOrd="2" presId="urn:microsoft.com/office/officeart/2005/8/layout/hList1"/>
    <dgm:cxn modelId="{D00C98A8-F4B0-4F25-970D-B38BF82A1D0A}" srcId="{C725865F-9B8E-4223-ADD4-DF86F60702DC}" destId="{5C91A1E4-6A85-4DA1-A582-EE335E02B356}" srcOrd="3" destOrd="0" parTransId="{404814AB-7E4A-4FA3-9CDB-FD0BB0099481}" sibTransId="{EBBCB0B7-356D-41AB-85E1-5DFADD3B5DFA}"/>
    <dgm:cxn modelId="{8E6B2A69-AF5E-4A94-82E8-26BF978078B9}" type="presOf" srcId="{D31785D3-5F1A-47BC-AB52-FCCC85AAFC05}" destId="{E93D59ED-5054-4879-A2C7-8600C88A65FA}" srcOrd="0" destOrd="1" presId="urn:microsoft.com/office/officeart/2005/8/layout/hList1"/>
    <dgm:cxn modelId="{5D6F6D68-6854-4843-88B0-7070397C6791}" srcId="{C725865F-9B8E-4223-ADD4-DF86F60702DC}" destId="{D31785D3-5F1A-47BC-AB52-FCCC85AAFC05}" srcOrd="1" destOrd="0" parTransId="{54C9D5D5-DA42-4327-B838-844DB7F3E3F3}" sibTransId="{B6554DDC-3BA8-48AF-B964-F90C1BDC1858}"/>
    <dgm:cxn modelId="{C553455A-B2D7-47D0-B506-7D180FF95893}" type="presOf" srcId="{C3295832-078F-433E-A1BE-4E184A8BE803}" destId="{177FA5C3-7633-425C-A057-EDAE348180C8}" srcOrd="0" destOrd="0" presId="urn:microsoft.com/office/officeart/2005/8/layout/hList1"/>
    <dgm:cxn modelId="{07439159-3FFD-4C8F-9672-ED47AFCCF025}" srcId="{C3295832-078F-433E-A1BE-4E184A8BE803}" destId="{C725865F-9B8E-4223-ADD4-DF86F60702DC}" srcOrd="0" destOrd="0" parTransId="{E09E108A-0D44-4F17-BDC0-CDD67A80EEC1}" sibTransId="{E1738A1A-6F55-4E36-8D90-B6BF0B804F8B}"/>
    <dgm:cxn modelId="{20CD2185-DBE3-4169-B330-6961B3FC2C83}" type="presOf" srcId="{C725865F-9B8E-4223-ADD4-DF86F60702DC}" destId="{01D3A4E4-2D85-4D37-93D1-FE54886EAB5A}" srcOrd="0" destOrd="0" presId="urn:microsoft.com/office/officeart/2005/8/layout/hList1"/>
    <dgm:cxn modelId="{31C330ED-A258-488C-B304-80DE572708A5}" srcId="{C725865F-9B8E-4223-ADD4-DF86F60702DC}" destId="{4F3C6F9E-1724-42C5-824B-70F63671EB81}" srcOrd="2" destOrd="0" parTransId="{F43C6443-1035-48A3-B63F-792B7FB2F67E}" sibTransId="{F4AFE582-F05A-4B04-850F-C05581082A78}"/>
    <dgm:cxn modelId="{9E634E66-F9BD-4F54-A107-F0911D553890}" type="presParOf" srcId="{177FA5C3-7633-425C-A057-EDAE348180C8}" destId="{887D993C-FBEC-4FC8-A77F-B66FEE341119}" srcOrd="0" destOrd="0" presId="urn:microsoft.com/office/officeart/2005/8/layout/hList1"/>
    <dgm:cxn modelId="{2F289689-FBA8-4EC6-8F55-EE38CF9922A5}" type="presParOf" srcId="{887D993C-FBEC-4FC8-A77F-B66FEE341119}" destId="{01D3A4E4-2D85-4D37-93D1-FE54886EAB5A}" srcOrd="0" destOrd="0" presId="urn:microsoft.com/office/officeart/2005/8/layout/hList1"/>
    <dgm:cxn modelId="{8C5CAA3E-087A-47B4-B631-11C92CD009EC}" type="presParOf" srcId="{887D993C-FBEC-4FC8-A77F-B66FEE341119}" destId="{E93D59ED-5054-4879-A2C7-8600C88A65F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9372D0-CA86-4D36-B8CA-BF5786793895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99423EDE-9EDF-4CC8-8581-52BB166CDA1D}">
      <dgm:prSet/>
      <dgm:spPr/>
      <dgm:t>
        <a:bodyPr/>
        <a:lstStyle/>
        <a:p>
          <a:pPr algn="ctr" rtl="0"/>
          <a:r>
            <a:rPr lang="pt-BR" dirty="0" smtClean="0"/>
            <a:t>Você sabe quanto tempo é necessário para produção de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1 livro</a:t>
          </a:r>
          <a:r>
            <a:rPr lang="pt-BR" dirty="0" smtClean="0"/>
            <a:t>?</a:t>
          </a:r>
          <a:endParaRPr lang="pt-BR" dirty="0"/>
        </a:p>
      </dgm:t>
    </dgm:pt>
    <dgm:pt modelId="{938AA7F2-8C0E-4102-9423-149A96ED5AE8}" type="parTrans" cxnId="{CD380C3C-65D9-483D-8613-1C4D9064BC38}">
      <dgm:prSet/>
      <dgm:spPr/>
      <dgm:t>
        <a:bodyPr/>
        <a:lstStyle/>
        <a:p>
          <a:endParaRPr lang="pt-BR"/>
        </a:p>
      </dgm:t>
    </dgm:pt>
    <dgm:pt modelId="{7B0233A9-C6B5-4144-B1DA-5CA26B8BBB74}" type="sibTrans" cxnId="{CD380C3C-65D9-483D-8613-1C4D9064BC38}">
      <dgm:prSet/>
      <dgm:spPr/>
      <dgm:t>
        <a:bodyPr/>
        <a:lstStyle/>
        <a:p>
          <a:endParaRPr lang="pt-BR"/>
        </a:p>
      </dgm:t>
    </dgm:pt>
    <dgm:pt modelId="{2D95DE08-4090-491C-8D24-F5CDDB636765}" type="pres">
      <dgm:prSet presAssocID="{A89372D0-CA86-4D36-B8CA-BF57867938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115D85-21E0-4857-8777-C6F2F4A017D3}" type="pres">
      <dgm:prSet presAssocID="{99423EDE-9EDF-4CC8-8581-52BB166CDA1D}" presName="parentText" presStyleLbl="node1" presStyleIdx="0" presStyleCnt="1" custLinFactNeighborX="1876" custLinFactNeighborY="509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F05CDED-1529-4CE6-AB14-C8C2777C0582}" type="presOf" srcId="{99423EDE-9EDF-4CC8-8581-52BB166CDA1D}" destId="{AA115D85-21E0-4857-8777-C6F2F4A017D3}" srcOrd="0" destOrd="0" presId="urn:microsoft.com/office/officeart/2005/8/layout/vList2"/>
    <dgm:cxn modelId="{CD380C3C-65D9-483D-8613-1C4D9064BC38}" srcId="{A89372D0-CA86-4D36-B8CA-BF5786793895}" destId="{99423EDE-9EDF-4CC8-8581-52BB166CDA1D}" srcOrd="0" destOrd="0" parTransId="{938AA7F2-8C0E-4102-9423-149A96ED5AE8}" sibTransId="{7B0233A9-C6B5-4144-B1DA-5CA26B8BBB74}"/>
    <dgm:cxn modelId="{AEE862D6-154B-4D2D-957D-D68F1D2F3764}" type="presOf" srcId="{A89372D0-CA86-4D36-B8CA-BF5786793895}" destId="{2D95DE08-4090-491C-8D24-F5CDDB636765}" srcOrd="0" destOrd="0" presId="urn:microsoft.com/office/officeart/2005/8/layout/vList2"/>
    <dgm:cxn modelId="{C96FC93D-3874-45B4-AD05-1A9A007ABD6B}" type="presParOf" srcId="{2D95DE08-4090-491C-8D24-F5CDDB636765}" destId="{AA115D85-21E0-4857-8777-C6F2F4A017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0A1ACBB-FA62-431D-888D-ED0B35C7980C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879C1704-6F71-4AA4-B778-CB6290786187}">
      <dgm:prSet/>
      <dgm:spPr/>
      <dgm:t>
        <a:bodyPr/>
        <a:lstStyle/>
        <a:p>
          <a:pPr algn="ctr" rtl="0"/>
          <a:r>
            <a:rPr lang="pt-BR" dirty="0" smtClean="0"/>
            <a:t>Esse ano adquirimos cerca de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160 milhões</a:t>
          </a:r>
          <a:r>
            <a:rPr lang="pt-BR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dirty="0" smtClean="0"/>
            <a:t>de livros para o PNLD.</a:t>
          </a:r>
          <a:endParaRPr lang="pt-BR" dirty="0"/>
        </a:p>
      </dgm:t>
    </dgm:pt>
    <dgm:pt modelId="{34F128EC-A661-46FF-83CF-57FD95CF396E}" type="parTrans" cxnId="{0FFAFB7F-88F5-4F79-BE9B-212007F65E96}">
      <dgm:prSet/>
      <dgm:spPr/>
      <dgm:t>
        <a:bodyPr/>
        <a:lstStyle/>
        <a:p>
          <a:endParaRPr lang="pt-BR"/>
        </a:p>
      </dgm:t>
    </dgm:pt>
    <dgm:pt modelId="{D60FDC9C-FDBC-4B5A-98B9-D054B06A94F6}" type="sibTrans" cxnId="{0FFAFB7F-88F5-4F79-BE9B-212007F65E96}">
      <dgm:prSet/>
      <dgm:spPr/>
      <dgm:t>
        <a:bodyPr/>
        <a:lstStyle/>
        <a:p>
          <a:endParaRPr lang="pt-BR"/>
        </a:p>
      </dgm:t>
    </dgm:pt>
    <dgm:pt modelId="{1A3DF3A3-A6D4-4F63-A653-526343A2BE83}" type="pres">
      <dgm:prSet presAssocID="{E0A1ACBB-FA62-431D-888D-ED0B35C798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34EBE49-0316-4732-A968-18385ADF7953}" type="pres">
      <dgm:prSet presAssocID="{879C1704-6F71-4AA4-B778-CB6290786187}" presName="parentText" presStyleLbl="node1" presStyleIdx="0" presStyleCnt="1" custScaleX="99749" custScaleY="103227" custLinFactNeighborX="-146" custLinFactNeighborY="1849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FFAFB7F-88F5-4F79-BE9B-212007F65E96}" srcId="{E0A1ACBB-FA62-431D-888D-ED0B35C7980C}" destId="{879C1704-6F71-4AA4-B778-CB6290786187}" srcOrd="0" destOrd="0" parTransId="{34F128EC-A661-46FF-83CF-57FD95CF396E}" sibTransId="{D60FDC9C-FDBC-4B5A-98B9-D054B06A94F6}"/>
    <dgm:cxn modelId="{6C561C05-A120-455C-BB1F-6EAD8D7B8BE9}" type="presOf" srcId="{879C1704-6F71-4AA4-B778-CB6290786187}" destId="{134EBE49-0316-4732-A968-18385ADF7953}" srcOrd="0" destOrd="0" presId="urn:microsoft.com/office/officeart/2005/8/layout/vList2"/>
    <dgm:cxn modelId="{E105A93C-F224-43A9-ABC5-B8CB2C5CF85B}" type="presOf" srcId="{E0A1ACBB-FA62-431D-888D-ED0B35C7980C}" destId="{1A3DF3A3-A6D4-4F63-A653-526343A2BE83}" srcOrd="0" destOrd="0" presId="urn:microsoft.com/office/officeart/2005/8/layout/vList2"/>
    <dgm:cxn modelId="{77D3C414-530E-40CB-A64E-41A2F984F939}" type="presParOf" srcId="{1A3DF3A3-A6D4-4F63-A653-526343A2BE83}" destId="{134EBE49-0316-4732-A968-18385ADF79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117102-B109-4BDC-9305-14F89F8801A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B471144E-9A63-4A80-8743-C74BADFD6F4B}">
      <dgm:prSet/>
      <dgm:spPr/>
      <dgm:t>
        <a:bodyPr/>
        <a:lstStyle/>
        <a:p>
          <a:pPr algn="ctr" rtl="0"/>
          <a:r>
            <a:rPr lang="pt-BR" dirty="0" smtClean="0"/>
            <a:t>As editoras precisam de, no mínimo,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3 meses </a:t>
          </a:r>
          <a:r>
            <a:rPr lang="pt-BR" dirty="0" smtClean="0"/>
            <a:t>para conseguir produzir esse quantitativo.</a:t>
          </a:r>
          <a:endParaRPr lang="pt-BR" dirty="0"/>
        </a:p>
      </dgm:t>
    </dgm:pt>
    <dgm:pt modelId="{524938E2-C094-4571-9F7D-408D1E8AC6E2}" type="parTrans" cxnId="{5DC13D56-9800-42EB-B8A7-AECA85699852}">
      <dgm:prSet/>
      <dgm:spPr/>
      <dgm:t>
        <a:bodyPr/>
        <a:lstStyle/>
        <a:p>
          <a:endParaRPr lang="pt-BR"/>
        </a:p>
      </dgm:t>
    </dgm:pt>
    <dgm:pt modelId="{55CACF6E-74A8-4C87-A647-DABB73E65FBF}" type="sibTrans" cxnId="{5DC13D56-9800-42EB-B8A7-AECA85699852}">
      <dgm:prSet/>
      <dgm:spPr/>
      <dgm:t>
        <a:bodyPr/>
        <a:lstStyle/>
        <a:p>
          <a:endParaRPr lang="pt-BR"/>
        </a:p>
      </dgm:t>
    </dgm:pt>
    <dgm:pt modelId="{85C2CC2A-AD4E-424B-BD01-62FB7746D89D}" type="pres">
      <dgm:prSet presAssocID="{11117102-B109-4BDC-9305-14F89F8801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1F71CB4-8851-4D31-9818-495EB550E23C}" type="pres">
      <dgm:prSet presAssocID="{B471144E-9A63-4A80-8743-C74BADFD6F4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55EDED8-4CD9-4B78-A0F5-90D641934996}" type="presOf" srcId="{B471144E-9A63-4A80-8743-C74BADFD6F4B}" destId="{81F71CB4-8851-4D31-9818-495EB550E23C}" srcOrd="0" destOrd="0" presId="urn:microsoft.com/office/officeart/2005/8/layout/vList2"/>
    <dgm:cxn modelId="{5DC13D56-9800-42EB-B8A7-AECA85699852}" srcId="{11117102-B109-4BDC-9305-14F89F8801A3}" destId="{B471144E-9A63-4A80-8743-C74BADFD6F4B}" srcOrd="0" destOrd="0" parTransId="{524938E2-C094-4571-9F7D-408D1E8AC6E2}" sibTransId="{55CACF6E-74A8-4C87-A647-DABB73E65FBF}"/>
    <dgm:cxn modelId="{8AD55B54-05EA-4DF7-8E04-D46315445D07}" type="presOf" srcId="{11117102-B109-4BDC-9305-14F89F8801A3}" destId="{85C2CC2A-AD4E-424B-BD01-62FB7746D89D}" srcOrd="0" destOrd="0" presId="urn:microsoft.com/office/officeart/2005/8/layout/vList2"/>
    <dgm:cxn modelId="{74DBD492-628B-4611-9112-D1107BD827FF}" type="presParOf" srcId="{85C2CC2A-AD4E-424B-BD01-62FB7746D89D}" destId="{81F71CB4-8851-4D31-9818-495EB550E23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E3AAF6C-700A-4021-BA25-CC7A46FADA30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BD443EDA-C03A-458A-864E-460337849A4C}">
      <dgm:prSet/>
      <dgm:spPr/>
      <dgm:t>
        <a:bodyPr/>
        <a:lstStyle/>
        <a:p>
          <a:pPr algn="ctr" rtl="0"/>
          <a:r>
            <a:rPr lang="pt-BR" dirty="0" smtClean="0"/>
            <a:t>1 transferência de carga de São Paulo a Manaus dura, em média,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15 dias</a:t>
          </a:r>
          <a:r>
            <a:rPr lang="pt-BR" dirty="0" smtClean="0"/>
            <a:t>.</a:t>
          </a:r>
          <a:endParaRPr lang="pt-BR" dirty="0"/>
        </a:p>
      </dgm:t>
    </dgm:pt>
    <dgm:pt modelId="{B71F0E01-0FD6-45D5-AA9A-1E407F4B14EB}" type="parTrans" cxnId="{EB592732-5B90-4188-AAFC-4BE720F1088D}">
      <dgm:prSet/>
      <dgm:spPr/>
      <dgm:t>
        <a:bodyPr/>
        <a:lstStyle/>
        <a:p>
          <a:endParaRPr lang="pt-BR"/>
        </a:p>
      </dgm:t>
    </dgm:pt>
    <dgm:pt modelId="{2B0CFDE1-8024-4E9B-98A5-C47B74D4208A}" type="sibTrans" cxnId="{EB592732-5B90-4188-AAFC-4BE720F1088D}">
      <dgm:prSet/>
      <dgm:spPr/>
      <dgm:t>
        <a:bodyPr/>
        <a:lstStyle/>
        <a:p>
          <a:endParaRPr lang="pt-BR"/>
        </a:p>
      </dgm:t>
    </dgm:pt>
    <dgm:pt modelId="{D041F196-57F4-4336-9CFF-F8B5DBDBFADF}" type="pres">
      <dgm:prSet presAssocID="{AE3AAF6C-700A-4021-BA25-CC7A46FADA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3360052-6D44-406F-A682-3A1E8D08926E}" type="pres">
      <dgm:prSet presAssocID="{BD443EDA-C03A-458A-864E-460337849A4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B592732-5B90-4188-AAFC-4BE720F1088D}" srcId="{AE3AAF6C-700A-4021-BA25-CC7A46FADA30}" destId="{BD443EDA-C03A-458A-864E-460337849A4C}" srcOrd="0" destOrd="0" parTransId="{B71F0E01-0FD6-45D5-AA9A-1E407F4B14EB}" sibTransId="{2B0CFDE1-8024-4E9B-98A5-C47B74D4208A}"/>
    <dgm:cxn modelId="{AC88ADC5-E77B-4E09-9E38-A2B3C2298BFB}" type="presOf" srcId="{AE3AAF6C-700A-4021-BA25-CC7A46FADA30}" destId="{D041F196-57F4-4336-9CFF-F8B5DBDBFADF}" srcOrd="0" destOrd="0" presId="urn:microsoft.com/office/officeart/2005/8/layout/vList2"/>
    <dgm:cxn modelId="{96365FDC-D529-46CD-BC38-3A65A0AEB98D}" type="presOf" srcId="{BD443EDA-C03A-458A-864E-460337849A4C}" destId="{B3360052-6D44-406F-A682-3A1E8D08926E}" srcOrd="0" destOrd="0" presId="urn:microsoft.com/office/officeart/2005/8/layout/vList2"/>
    <dgm:cxn modelId="{CD38BADC-E955-4594-B11A-ADC34105FC73}" type="presParOf" srcId="{D041F196-57F4-4336-9CFF-F8B5DBDBFADF}" destId="{B3360052-6D44-406F-A682-3A1E8D08926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F98CB7E-11F4-4492-A1E9-E3776C11CEB2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pt-BR"/>
        </a:p>
      </dgm:t>
    </dgm:pt>
    <dgm:pt modelId="{0750C215-AA1A-409A-9D07-EA52690FBC44}">
      <dgm:prSet/>
      <dgm:spPr/>
      <dgm:t>
        <a:bodyPr/>
        <a:lstStyle/>
        <a:p>
          <a:pPr algn="ctr" rtl="0"/>
          <a:r>
            <a:rPr lang="pt-BR" dirty="0" smtClean="0"/>
            <a:t>Existem diversos municípios e escolas de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difícil acesso</a:t>
          </a:r>
          <a:r>
            <a:rPr lang="pt-BR" dirty="0" smtClean="0"/>
            <a:t>, que demandam ainda </a:t>
          </a:r>
          <a:r>
            <a:rPr lang="pt-BR" b="1" dirty="0" smtClean="0">
              <a:solidFill>
                <a:schemeClr val="accent6">
                  <a:lumMod val="75000"/>
                </a:schemeClr>
              </a:solidFill>
            </a:rPr>
            <a:t>mais tempo </a:t>
          </a:r>
          <a:r>
            <a:rPr lang="pt-BR" dirty="0" smtClean="0"/>
            <a:t>para o transporte.</a:t>
          </a:r>
          <a:endParaRPr lang="pt-BR" dirty="0"/>
        </a:p>
      </dgm:t>
    </dgm:pt>
    <dgm:pt modelId="{4DD89034-E4A5-426B-98EB-EDC07B04B9F1}" type="parTrans" cxnId="{F6D941A6-B0C9-4203-B1C0-9E277665EE55}">
      <dgm:prSet/>
      <dgm:spPr/>
      <dgm:t>
        <a:bodyPr/>
        <a:lstStyle/>
        <a:p>
          <a:endParaRPr lang="pt-BR"/>
        </a:p>
      </dgm:t>
    </dgm:pt>
    <dgm:pt modelId="{7AEAB375-7BBB-44B8-9BD2-FF415C8FE567}" type="sibTrans" cxnId="{F6D941A6-B0C9-4203-B1C0-9E277665EE55}">
      <dgm:prSet/>
      <dgm:spPr/>
      <dgm:t>
        <a:bodyPr/>
        <a:lstStyle/>
        <a:p>
          <a:endParaRPr lang="pt-BR"/>
        </a:p>
      </dgm:t>
    </dgm:pt>
    <dgm:pt modelId="{45D29D52-F195-46B3-96B3-26DAFB93B42C}" type="pres">
      <dgm:prSet presAssocID="{3F98CB7E-11F4-4492-A1E9-E3776C11CE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D245AC7-C5C5-42B1-9564-0A5DD05520F1}" type="pres">
      <dgm:prSet presAssocID="{0750C215-AA1A-409A-9D07-EA52690FBC4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6D941A6-B0C9-4203-B1C0-9E277665EE55}" srcId="{3F98CB7E-11F4-4492-A1E9-E3776C11CEB2}" destId="{0750C215-AA1A-409A-9D07-EA52690FBC44}" srcOrd="0" destOrd="0" parTransId="{4DD89034-E4A5-426B-98EB-EDC07B04B9F1}" sibTransId="{7AEAB375-7BBB-44B8-9BD2-FF415C8FE567}"/>
    <dgm:cxn modelId="{A6DA031A-A64E-4C3F-BC86-8B55B828983F}" type="presOf" srcId="{0750C215-AA1A-409A-9D07-EA52690FBC44}" destId="{7D245AC7-C5C5-42B1-9564-0A5DD05520F1}" srcOrd="0" destOrd="0" presId="urn:microsoft.com/office/officeart/2005/8/layout/vList2"/>
    <dgm:cxn modelId="{81938541-1C20-48B6-991A-3E5F53E7F2E0}" type="presOf" srcId="{3F98CB7E-11F4-4492-A1E9-E3776C11CEB2}" destId="{45D29D52-F195-46B3-96B3-26DAFB93B42C}" srcOrd="0" destOrd="0" presId="urn:microsoft.com/office/officeart/2005/8/layout/vList2"/>
    <dgm:cxn modelId="{5E91B851-3412-45A1-BD84-43F0B8823E07}" type="presParOf" srcId="{45D29D52-F195-46B3-96B3-26DAFB93B42C}" destId="{7D245AC7-C5C5-42B1-9564-0A5DD05520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23AB25-F8DD-4E4A-9C85-3C5E806B34BD}">
      <dsp:nvSpPr>
        <dsp:cNvPr id="0" name=""/>
        <dsp:cNvSpPr/>
      </dsp:nvSpPr>
      <dsp:spPr>
        <a:xfrm>
          <a:off x="0" y="619991"/>
          <a:ext cx="1980000" cy="79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Produção dos livros</a:t>
          </a:r>
          <a:endParaRPr lang="pt-BR" sz="2000" b="1" kern="1200" dirty="0"/>
        </a:p>
      </dsp:txBody>
      <dsp:txXfrm>
        <a:off x="0" y="619991"/>
        <a:ext cx="1980000" cy="792000"/>
      </dsp:txXfrm>
    </dsp:sp>
    <dsp:sp modelId="{73C2D798-584D-40A7-B03B-2A440A4DA028}">
      <dsp:nvSpPr>
        <dsp:cNvPr id="0" name=""/>
        <dsp:cNvSpPr/>
      </dsp:nvSpPr>
      <dsp:spPr>
        <a:xfrm>
          <a:off x="0" y="1556099"/>
          <a:ext cx="1980000" cy="33012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Impressão, embalagem e postagem.</a:t>
          </a: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600" kern="1200" dirty="0">
            <a:solidFill>
              <a:schemeClr val="tx2"/>
            </a:solidFill>
          </a:endParaRPr>
        </a:p>
      </dsp:txBody>
      <dsp:txXfrm>
        <a:off x="0" y="1556099"/>
        <a:ext cx="1980000" cy="330120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EF163-B620-4F20-B6C1-FC26FDF93158}">
      <dsp:nvSpPr>
        <dsp:cNvPr id="0" name=""/>
        <dsp:cNvSpPr/>
      </dsp:nvSpPr>
      <dsp:spPr>
        <a:xfrm>
          <a:off x="0" y="8767"/>
          <a:ext cx="8229600" cy="8751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Os livros das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escolas rurais</a:t>
          </a:r>
          <a:r>
            <a:rPr lang="pt-BR" sz="2200" kern="1200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sz="2200" kern="1200" dirty="0" smtClean="0"/>
            <a:t>são entregues nas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secretarias de educação ou prefeituras</a:t>
          </a:r>
          <a:r>
            <a:rPr lang="pt-BR" sz="2200" kern="1200" dirty="0" smtClean="0"/>
            <a:t>, que ainda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precisarão distribuí-los</a:t>
          </a:r>
          <a:r>
            <a:rPr lang="pt-BR" sz="2200" kern="1200" dirty="0" smtClean="0"/>
            <a:t>.</a:t>
          </a:r>
          <a:endParaRPr lang="pt-BR" sz="2200" kern="1200" dirty="0"/>
        </a:p>
      </dsp:txBody>
      <dsp:txXfrm>
        <a:off x="42722" y="51489"/>
        <a:ext cx="8144156" cy="78971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AC4BE-52A1-4207-80BD-A851E7DEACAE}">
      <dsp:nvSpPr>
        <dsp:cNvPr id="0" name=""/>
        <dsp:cNvSpPr/>
      </dsp:nvSpPr>
      <dsp:spPr>
        <a:xfrm>
          <a:off x="0" y="8767"/>
          <a:ext cx="8229600" cy="8751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Entre o cálculo do quantitativo a ser adquirido e a utilização dos livros pelas escolas, temos, pelo menos,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6 meses</a:t>
          </a:r>
          <a:r>
            <a:rPr lang="pt-BR" sz="2200" kern="1200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sz="2200" kern="1200" dirty="0" smtClean="0"/>
            <a:t>de diferença.</a:t>
          </a:r>
          <a:endParaRPr lang="pt-BR" sz="2200" kern="1200" dirty="0"/>
        </a:p>
      </dsp:txBody>
      <dsp:txXfrm>
        <a:off x="42722" y="51489"/>
        <a:ext cx="8144156" cy="78971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A8001-51A6-4A14-B629-604D6204FA77}">
      <dsp:nvSpPr>
        <dsp:cNvPr id="0" name=""/>
        <dsp:cNvSpPr/>
      </dsp:nvSpPr>
      <dsp:spPr>
        <a:xfrm>
          <a:off x="0" y="580"/>
          <a:ext cx="8207263" cy="10789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Para conseguir atender às escolas com livros antes do início do ano letivo, o alunado precisa ser calculado, no máximo, em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agosto do ano anterior</a:t>
          </a:r>
          <a:r>
            <a:rPr lang="pt-BR" sz="2200" kern="1200" dirty="0" smtClean="0"/>
            <a:t>.</a:t>
          </a:r>
          <a:endParaRPr lang="pt-BR" sz="2200" kern="1200" dirty="0"/>
        </a:p>
      </dsp:txBody>
      <dsp:txXfrm>
        <a:off x="52670" y="53250"/>
        <a:ext cx="8101923" cy="97361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F016F-9E3C-4CD7-822B-763752E3BB2F}">
      <dsp:nvSpPr>
        <dsp:cNvPr id="0" name=""/>
        <dsp:cNvSpPr/>
      </dsp:nvSpPr>
      <dsp:spPr>
        <a:xfrm>
          <a:off x="0" y="5846"/>
          <a:ext cx="8208912" cy="786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O Censo escolar só é divulgado ao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final</a:t>
          </a:r>
          <a:r>
            <a:rPr lang="pt-BR" sz="2200" kern="1200" dirty="0" smtClean="0"/>
            <a:t> de cada ano.</a:t>
          </a:r>
          <a:endParaRPr lang="pt-BR" sz="2200" kern="1200" dirty="0"/>
        </a:p>
      </dsp:txBody>
      <dsp:txXfrm>
        <a:off x="38381" y="44227"/>
        <a:ext cx="8132150" cy="70947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84090-D555-4F15-AD4E-DE56C77D02D5}">
      <dsp:nvSpPr>
        <dsp:cNvPr id="0" name=""/>
        <dsp:cNvSpPr/>
      </dsp:nvSpPr>
      <dsp:spPr>
        <a:xfrm>
          <a:off x="0" y="2259953"/>
          <a:ext cx="7152387" cy="14827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Censo Escolar disponível</a:t>
          </a:r>
          <a:endParaRPr lang="pt-BR" sz="2800" b="1" kern="1200" dirty="0"/>
        </a:p>
      </dsp:txBody>
      <dsp:txXfrm>
        <a:off x="0" y="2259953"/>
        <a:ext cx="7152387" cy="800698"/>
      </dsp:txXfrm>
    </dsp:sp>
    <dsp:sp modelId="{6BF4C9DA-C79B-41BA-8DE1-4240F9949CBE}">
      <dsp:nvSpPr>
        <dsp:cNvPr id="0" name=""/>
        <dsp:cNvSpPr/>
      </dsp:nvSpPr>
      <dsp:spPr>
        <a:xfrm>
          <a:off x="0" y="3030995"/>
          <a:ext cx="7152387" cy="68207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52070" rIns="291592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b="1" kern="1200" dirty="0" smtClean="0">
              <a:solidFill>
                <a:schemeClr val="accent6">
                  <a:lumMod val="75000"/>
                </a:schemeClr>
              </a:solidFill>
            </a:rPr>
            <a:t>Censo 2013</a:t>
          </a:r>
          <a:endParaRPr lang="pt-BR" sz="41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0" y="3030995"/>
        <a:ext cx="7152387" cy="682076"/>
      </dsp:txXfrm>
    </dsp:sp>
    <dsp:sp modelId="{B23DFDFE-23BB-417E-AC98-A128FEE12AF8}">
      <dsp:nvSpPr>
        <dsp:cNvPr id="0" name=""/>
        <dsp:cNvSpPr/>
      </dsp:nvSpPr>
      <dsp:spPr>
        <a:xfrm rot="10800000">
          <a:off x="0" y="0"/>
          <a:ext cx="7152387" cy="22805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Cálculo do alunado</a:t>
          </a:r>
          <a:endParaRPr lang="pt-BR" sz="2800" b="1" kern="1200" dirty="0"/>
        </a:p>
      </dsp:txBody>
      <dsp:txXfrm rot="-10800000">
        <a:off x="0" y="0"/>
        <a:ext cx="7152387" cy="800457"/>
      </dsp:txXfrm>
    </dsp:sp>
    <dsp:sp modelId="{8CB4DCC8-B9AC-444A-B9DC-7438A13C7ABB}">
      <dsp:nvSpPr>
        <dsp:cNvPr id="0" name=""/>
        <dsp:cNvSpPr/>
      </dsp:nvSpPr>
      <dsp:spPr>
        <a:xfrm>
          <a:off x="0" y="802412"/>
          <a:ext cx="7152387" cy="6818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52070" rIns="291592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b="1" kern="1200" dirty="0" smtClean="0">
              <a:solidFill>
                <a:schemeClr val="accent6">
                  <a:lumMod val="75000"/>
                </a:schemeClr>
              </a:solidFill>
            </a:rPr>
            <a:t>Agosto de 2014</a:t>
          </a:r>
          <a:endParaRPr lang="pt-BR" sz="41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0" y="802412"/>
        <a:ext cx="7152387" cy="68187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C3150-A302-404B-AACE-D02934736912}">
      <dsp:nvSpPr>
        <dsp:cNvPr id="0" name=""/>
        <dsp:cNvSpPr/>
      </dsp:nvSpPr>
      <dsp:spPr>
        <a:xfrm>
          <a:off x="0" y="619991"/>
          <a:ext cx="1980000" cy="79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Negociação</a:t>
          </a:r>
          <a:endParaRPr lang="pt-BR" sz="2000" b="1" kern="1200" dirty="0"/>
        </a:p>
      </dsp:txBody>
      <dsp:txXfrm>
        <a:off x="0" y="619991"/>
        <a:ext cx="1980000" cy="792000"/>
      </dsp:txXfrm>
    </dsp:sp>
    <dsp:sp modelId="{82EBC2E5-898C-4531-AFD0-DBBBFF91A9D3}">
      <dsp:nvSpPr>
        <dsp:cNvPr id="0" name=""/>
        <dsp:cNvSpPr/>
      </dsp:nvSpPr>
      <dsp:spPr>
        <a:xfrm>
          <a:off x="0" y="1556099"/>
          <a:ext cx="1980000" cy="33012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Reuniões com cada uma das editoras.</a:t>
          </a: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 PNLD 2015 - 26 editoras.</a:t>
          </a: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Em média, 15 dias</a:t>
          </a:r>
          <a:endParaRPr lang="pt-BR" sz="1600" kern="1200" dirty="0">
            <a:solidFill>
              <a:schemeClr val="tx2"/>
            </a:solidFill>
          </a:endParaRPr>
        </a:p>
      </dsp:txBody>
      <dsp:txXfrm>
        <a:off x="0" y="1556099"/>
        <a:ext cx="1980000" cy="330120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6513D-E46E-43BD-B178-E2BC1A2243BC}">
      <dsp:nvSpPr>
        <dsp:cNvPr id="0" name=""/>
        <dsp:cNvSpPr/>
      </dsp:nvSpPr>
      <dsp:spPr>
        <a:xfrm>
          <a:off x="0" y="619987"/>
          <a:ext cx="1980000" cy="79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Processamento</a:t>
          </a:r>
          <a:endParaRPr lang="pt-BR" sz="2000" b="1" kern="1200" dirty="0"/>
        </a:p>
      </dsp:txBody>
      <dsp:txXfrm>
        <a:off x="0" y="619987"/>
        <a:ext cx="1980000" cy="792000"/>
      </dsp:txXfrm>
    </dsp:sp>
    <dsp:sp modelId="{8C6BA454-D587-4B9C-98D9-88861AA9F06B}">
      <dsp:nvSpPr>
        <dsp:cNvPr id="0" name=""/>
        <dsp:cNvSpPr/>
      </dsp:nvSpPr>
      <dsp:spPr>
        <a:xfrm>
          <a:off x="0" y="1556081"/>
          <a:ext cx="1980000" cy="3300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Quem receberá quantos e o quê?</a:t>
          </a:r>
          <a:endParaRPr lang="pt-BR" sz="1600" kern="1200" dirty="0">
            <a:solidFill>
              <a:schemeClr val="tx2"/>
            </a:solidFill>
          </a:endParaRPr>
        </a:p>
        <a:p>
          <a:pPr marL="57150" lvl="1" indent="-57150" algn="ctr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9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Várias etapas (entidades,  projeção, reposição, complementação, aquisição completa, reserva técnica)</a:t>
          </a:r>
          <a:endParaRPr lang="pt-BR" sz="1600" kern="1200" dirty="0">
            <a:solidFill>
              <a:schemeClr val="tx2"/>
            </a:solidFill>
          </a:endParaRPr>
        </a:p>
        <a:p>
          <a:pPr marL="57150" lvl="1" indent="-57150" algn="ctr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9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Após a escolha, 1 mês</a:t>
          </a:r>
          <a:endParaRPr lang="pt-BR" sz="1600" kern="1200" dirty="0">
            <a:solidFill>
              <a:schemeClr val="tx2"/>
            </a:solidFill>
          </a:endParaRPr>
        </a:p>
      </dsp:txBody>
      <dsp:txXfrm>
        <a:off x="0" y="1556081"/>
        <a:ext cx="1980000" cy="3300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3A4E4-2D85-4D37-93D1-FE54886EAB5A}">
      <dsp:nvSpPr>
        <dsp:cNvPr id="0" name=""/>
        <dsp:cNvSpPr/>
      </dsp:nvSpPr>
      <dsp:spPr>
        <a:xfrm>
          <a:off x="0" y="619991"/>
          <a:ext cx="1980000" cy="79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Escolha</a:t>
          </a:r>
          <a:endParaRPr lang="pt-BR" sz="2000" b="1" kern="1200" dirty="0"/>
        </a:p>
      </dsp:txBody>
      <dsp:txXfrm>
        <a:off x="0" y="619991"/>
        <a:ext cx="1980000" cy="792000"/>
      </dsp:txXfrm>
    </dsp:sp>
    <dsp:sp modelId="{E93D59ED-5054-4879-A2C7-8600C88A65FA}">
      <dsp:nvSpPr>
        <dsp:cNvPr id="0" name=""/>
        <dsp:cNvSpPr/>
      </dsp:nvSpPr>
      <dsp:spPr>
        <a:xfrm>
          <a:off x="0" y="1556099"/>
          <a:ext cx="1980000" cy="33012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Período para registro no sistema.</a:t>
          </a: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600" kern="1200" dirty="0">
            <a:solidFill>
              <a:schemeClr val="tx2"/>
            </a:solidFill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solidFill>
                <a:schemeClr val="tx2"/>
              </a:solidFill>
            </a:rPr>
            <a:t>Em média, 10 dias</a:t>
          </a:r>
          <a:endParaRPr lang="pt-BR" sz="1600" kern="1200" dirty="0">
            <a:solidFill>
              <a:schemeClr val="tx2"/>
            </a:solidFill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000" kern="1200" dirty="0"/>
        </a:p>
      </dsp:txBody>
      <dsp:txXfrm>
        <a:off x="0" y="1556099"/>
        <a:ext cx="1980000" cy="33012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115D85-21E0-4857-8777-C6F2F4A017D3}">
      <dsp:nvSpPr>
        <dsp:cNvPr id="0" name=""/>
        <dsp:cNvSpPr/>
      </dsp:nvSpPr>
      <dsp:spPr>
        <a:xfrm>
          <a:off x="0" y="34658"/>
          <a:ext cx="8229600" cy="10740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Você sabe quanto tempo é necessário para produção de </a:t>
          </a:r>
          <a:r>
            <a:rPr lang="pt-BR" sz="2700" b="1" kern="1200" dirty="0" smtClean="0">
              <a:solidFill>
                <a:schemeClr val="accent6">
                  <a:lumMod val="75000"/>
                </a:schemeClr>
              </a:solidFill>
            </a:rPr>
            <a:t>1 livro</a:t>
          </a:r>
          <a:r>
            <a:rPr lang="pt-BR" sz="2700" kern="1200" dirty="0" smtClean="0"/>
            <a:t>?</a:t>
          </a:r>
          <a:endParaRPr lang="pt-BR" sz="2700" kern="1200" dirty="0"/>
        </a:p>
      </dsp:txBody>
      <dsp:txXfrm>
        <a:off x="52431" y="87089"/>
        <a:ext cx="8124738" cy="9691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EBE49-0316-4732-A968-18385ADF7953}">
      <dsp:nvSpPr>
        <dsp:cNvPr id="0" name=""/>
        <dsp:cNvSpPr/>
      </dsp:nvSpPr>
      <dsp:spPr>
        <a:xfrm>
          <a:off x="0" y="41062"/>
          <a:ext cx="8208943" cy="10676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Esse ano adquirimos cerca de </a:t>
          </a:r>
          <a:r>
            <a:rPr lang="pt-BR" sz="2600" b="1" kern="1200" dirty="0" smtClean="0">
              <a:solidFill>
                <a:schemeClr val="accent6">
                  <a:lumMod val="75000"/>
                </a:schemeClr>
              </a:solidFill>
            </a:rPr>
            <a:t>160 milhões</a:t>
          </a:r>
          <a:r>
            <a:rPr lang="pt-BR" sz="2600" kern="1200" dirty="0" smtClean="0">
              <a:solidFill>
                <a:schemeClr val="accent6">
                  <a:lumMod val="75000"/>
                </a:schemeClr>
              </a:solidFill>
            </a:rPr>
            <a:t> </a:t>
          </a:r>
          <a:r>
            <a:rPr lang="pt-BR" sz="2600" kern="1200" dirty="0" smtClean="0"/>
            <a:t>de livros para o PNLD.</a:t>
          </a:r>
          <a:endParaRPr lang="pt-BR" sz="2600" kern="1200" dirty="0"/>
        </a:p>
      </dsp:txBody>
      <dsp:txXfrm>
        <a:off x="52119" y="93181"/>
        <a:ext cx="8104705" cy="9634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71CB4-8851-4D31-9818-495EB550E23C}">
      <dsp:nvSpPr>
        <dsp:cNvPr id="0" name=""/>
        <dsp:cNvSpPr/>
      </dsp:nvSpPr>
      <dsp:spPr>
        <a:xfrm>
          <a:off x="0" y="17329"/>
          <a:ext cx="8229600" cy="10740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As editoras precisam de, no mínimo, </a:t>
          </a:r>
          <a:r>
            <a:rPr lang="pt-BR" sz="2700" b="1" kern="1200" dirty="0" smtClean="0">
              <a:solidFill>
                <a:schemeClr val="accent6">
                  <a:lumMod val="75000"/>
                </a:schemeClr>
              </a:solidFill>
            </a:rPr>
            <a:t>3 meses </a:t>
          </a:r>
          <a:r>
            <a:rPr lang="pt-BR" sz="2700" kern="1200" dirty="0" smtClean="0"/>
            <a:t>para conseguir produzir esse quantitativo.</a:t>
          </a:r>
          <a:endParaRPr lang="pt-BR" sz="2700" kern="1200" dirty="0"/>
        </a:p>
      </dsp:txBody>
      <dsp:txXfrm>
        <a:off x="52431" y="69760"/>
        <a:ext cx="8124738" cy="9691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60052-6D44-406F-A682-3A1E8D08926E}">
      <dsp:nvSpPr>
        <dsp:cNvPr id="0" name=""/>
        <dsp:cNvSpPr/>
      </dsp:nvSpPr>
      <dsp:spPr>
        <a:xfrm>
          <a:off x="0" y="8767"/>
          <a:ext cx="8229600" cy="8751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1 transferência de carga de São Paulo a Manaus dura, em média,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15 dias</a:t>
          </a:r>
          <a:r>
            <a:rPr lang="pt-BR" sz="2200" kern="1200" dirty="0" smtClean="0"/>
            <a:t>.</a:t>
          </a:r>
          <a:endParaRPr lang="pt-BR" sz="2200" kern="1200" dirty="0"/>
        </a:p>
      </dsp:txBody>
      <dsp:txXfrm>
        <a:off x="42722" y="51489"/>
        <a:ext cx="8144156" cy="7897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45AC7-C5C5-42B1-9564-0A5DD05520F1}">
      <dsp:nvSpPr>
        <dsp:cNvPr id="0" name=""/>
        <dsp:cNvSpPr/>
      </dsp:nvSpPr>
      <dsp:spPr>
        <a:xfrm>
          <a:off x="0" y="8767"/>
          <a:ext cx="8229600" cy="8751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Existem diversos municípios e escolas de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difícil acesso</a:t>
          </a:r>
          <a:r>
            <a:rPr lang="pt-BR" sz="2200" kern="1200" dirty="0" smtClean="0"/>
            <a:t>, que demandam ainda </a:t>
          </a:r>
          <a:r>
            <a:rPr lang="pt-BR" sz="2200" b="1" kern="1200" dirty="0" smtClean="0">
              <a:solidFill>
                <a:schemeClr val="accent6">
                  <a:lumMod val="75000"/>
                </a:schemeClr>
              </a:solidFill>
            </a:rPr>
            <a:t>mais tempo </a:t>
          </a:r>
          <a:r>
            <a:rPr lang="pt-BR" sz="2200" kern="1200" dirty="0" smtClean="0"/>
            <a:t>para o transporte.</a:t>
          </a:r>
          <a:endParaRPr lang="pt-BR" sz="2200" kern="1200" dirty="0"/>
        </a:p>
      </dsp:txBody>
      <dsp:txXfrm>
        <a:off x="42722" y="51489"/>
        <a:ext cx="8144156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9AAE1-3F95-4C24-B533-B8CC98BDEAF5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2388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26F8D-2D74-496F-8E4C-5AE329CC1B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4921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886D7-1F8A-4949-9451-C79C9A548F4F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2625" y="4718050"/>
            <a:ext cx="545465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2388" y="94329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9B361-6A36-4682-AB5C-2FF51220A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6673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9E82-9406-4427-AB0D-C024C175ABEE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73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AA20-F4E1-429C-984A-38FEF0DC7F1D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22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3763-0650-4944-94B7-326B8F612CE3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97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5177-2065-4A38-A702-C7E899CD3E57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23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5DE0-3EED-4E93-BED6-7814F08BB65E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27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76F5-1CB4-4152-A6DA-F1EE395BAE48}" type="datetime1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32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5009-B42F-40AD-8C67-0099ECE5E778}" type="datetime1">
              <a:rPr lang="pt-BR" smtClean="0"/>
              <a:t>29/10/2014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85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DE365-86CD-432F-856B-F878ED243D1D}" type="datetime1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45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BFBD-9E28-462B-9C2C-353AC7028711}" type="datetime1">
              <a:rPr lang="pt-BR" smtClean="0"/>
              <a:t>29/10/2014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26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8974A-9212-4565-A288-3C08AAB2D961}" type="datetime1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9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344A-8AC1-46D1-86AD-8E245BF119C1}" type="datetime1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35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6C4D9-206B-4AD3-A7A8-B9E86F6A4F65}" type="datetime1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13" Type="http://schemas.openxmlformats.org/officeDocument/2006/relationships/diagramLayout" Target="../diagrams/layout20.xml"/><Relationship Id="rId18" Type="http://schemas.openxmlformats.org/officeDocument/2006/relationships/chart" Target="../charts/chart3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12" Type="http://schemas.openxmlformats.org/officeDocument/2006/relationships/diagramData" Target="../diagrams/data20.xml"/><Relationship Id="rId17" Type="http://schemas.openxmlformats.org/officeDocument/2006/relationships/chart" Target="../charts/chart2.xml"/><Relationship Id="rId2" Type="http://schemas.openxmlformats.org/officeDocument/2006/relationships/diagramData" Target="../diagrams/data18.xml"/><Relationship Id="rId16" Type="http://schemas.microsoft.com/office/2007/relationships/diagramDrawing" Target="../diagrams/drawing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5" Type="http://schemas.openxmlformats.org/officeDocument/2006/relationships/diagramColors" Target="../diagrams/colors20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Relationship Id="rId14" Type="http://schemas.openxmlformats.org/officeDocument/2006/relationships/diagramQuickStyle" Target="../diagrams/quickStyle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1.jpe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image" Target="../media/image1.jpeg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diagramData" Target="../diagrams/data13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microsoft.com/office/2007/relationships/diagramDrawing" Target="../diagrams/drawing13.xml"/><Relationship Id="rId2" Type="http://schemas.openxmlformats.org/officeDocument/2006/relationships/image" Target="../media/image1.jpeg"/><Relationship Id="rId16" Type="http://schemas.openxmlformats.org/officeDocument/2006/relationships/diagramColors" Target="../diagrams/colors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diagramLayout" Target="../diagrams/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944825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>
            <a:noAutofit/>
          </a:bodyPr>
          <a:lstStyle/>
          <a:p>
            <a:r>
              <a:rPr lang="pt-BR" sz="8000" b="1" cap="small" dirty="0" smtClean="0">
                <a:solidFill>
                  <a:srgbClr val="002464"/>
                </a:solidFill>
              </a:rPr>
              <a:t>Para Quantos?</a:t>
            </a:r>
            <a:endParaRPr lang="pt-BR" sz="8000" b="1" cap="small" dirty="0">
              <a:solidFill>
                <a:srgbClr val="002464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576064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F65A04"/>
                </a:solidFill>
              </a:rPr>
              <a:t>Censo Escolar e Critérios de Projeção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051720" y="4365104"/>
            <a:ext cx="504056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02464"/>
                </a:solidFill>
              </a:rPr>
              <a:t>Juliana </a:t>
            </a:r>
            <a:r>
              <a:rPr lang="pt-BR" sz="2000" b="1" dirty="0" err="1" smtClean="0">
                <a:solidFill>
                  <a:srgbClr val="002464"/>
                </a:solidFill>
              </a:rPr>
              <a:t>Hott</a:t>
            </a:r>
            <a:endParaRPr lang="pt-BR" sz="2000" b="1" dirty="0" smtClean="0">
              <a:solidFill>
                <a:srgbClr val="002464"/>
              </a:solidFill>
            </a:endParaRPr>
          </a:p>
          <a:p>
            <a:pPr algn="ctr"/>
            <a:r>
              <a:rPr lang="pt-BR" sz="2000" dirty="0" smtClean="0">
                <a:solidFill>
                  <a:srgbClr val="002464"/>
                </a:solidFill>
              </a:rPr>
              <a:t>Coordenação de Cálculo e Qualidade</a:t>
            </a:r>
            <a:endParaRPr lang="pt-BR" sz="2000" dirty="0">
              <a:solidFill>
                <a:srgbClr val="002464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927312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6312718" y="6435100"/>
            <a:ext cx="27683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t-BR" sz="2400" b="1" dirty="0" smtClean="0">
              <a:solidFill>
                <a:srgbClr val="F65A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3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Por que usar o CENSO?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10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1440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As legislações do Programa do Livro, tanto o Decreto nº 7.084, de 2010, como a Resolução Nº 42, de 2012, determinam que a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base de dados legal </a:t>
            </a:r>
            <a:r>
              <a:rPr lang="pt-BR" sz="2200" dirty="0" smtClean="0">
                <a:solidFill>
                  <a:schemeClr val="tx2"/>
                </a:solidFill>
              </a:rPr>
              <a:t>para a execução do programa será o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Censo Escolar</a:t>
            </a:r>
            <a:r>
              <a:rPr lang="pt-BR" sz="2200" dirty="0" smtClean="0"/>
              <a:t>, </a:t>
            </a:r>
            <a:r>
              <a:rPr lang="pt-BR" sz="2200" dirty="0" smtClean="0">
                <a:solidFill>
                  <a:schemeClr val="tx2"/>
                </a:solidFill>
              </a:rPr>
              <a:t>realizado pelo INEP.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622176" y="3140968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96013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Por que usar o CENSO?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11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Além do PNLD, os </a:t>
            </a:r>
            <a:r>
              <a:rPr lang="pt-BR" sz="2200" dirty="0">
                <a:solidFill>
                  <a:schemeClr val="tx2"/>
                </a:solidFill>
              </a:rPr>
              <a:t>dados do Censo Escolar são a principal referência para a gestão </a:t>
            </a:r>
            <a:r>
              <a:rPr lang="pt-BR" sz="2200" dirty="0" smtClean="0">
                <a:solidFill>
                  <a:schemeClr val="tx2"/>
                </a:solidFill>
              </a:rPr>
              <a:t>dos principais </a:t>
            </a:r>
            <a:r>
              <a:rPr lang="pt-BR" sz="2200" dirty="0">
                <a:solidFill>
                  <a:schemeClr val="tx2"/>
                </a:solidFill>
              </a:rPr>
              <a:t>programas federais, tais como</a:t>
            </a:r>
            <a:r>
              <a:rPr lang="pt-BR" sz="2200" dirty="0" smtClean="0">
                <a:solidFill>
                  <a:schemeClr val="tx2"/>
                </a:solidFill>
              </a:rPr>
              <a:t>:</a:t>
            </a:r>
            <a:endParaRPr lang="pt-BR" sz="2200" dirty="0">
              <a:solidFill>
                <a:schemeClr val="tx2"/>
              </a:solidFill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978243714"/>
              </p:ext>
            </p:extLst>
          </p:nvPr>
        </p:nvGraphicFramePr>
        <p:xfrm>
          <a:off x="1835696" y="2204864"/>
          <a:ext cx="5688632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36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Os dados são defasados?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12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8640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A base de dados é de 2 anos anteriores à utilização, mas o INEP realiza uma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projeção dos dados</a:t>
            </a:r>
            <a:r>
              <a:rPr lang="pt-BR" sz="2200" dirty="0" smtClean="0"/>
              <a:t> </a:t>
            </a:r>
            <a:r>
              <a:rPr lang="pt-BR" sz="2200" dirty="0" smtClean="0">
                <a:solidFill>
                  <a:schemeClr val="tx2"/>
                </a:solidFill>
              </a:rPr>
              <a:t>e encaminha ao FNDE.</a:t>
            </a:r>
            <a:endParaRPr lang="pt-BR" sz="2200" dirty="0">
              <a:solidFill>
                <a:schemeClr val="tx2"/>
              </a:solidFill>
            </a:endParaRP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74" y="2307213"/>
            <a:ext cx="7017638" cy="401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6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Os dados são defasados?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13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8640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Ao receber os dados de quantos alunos haverão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por estado</a:t>
            </a:r>
            <a:r>
              <a:rPr lang="pt-BR" sz="2200" dirty="0" smtClean="0">
                <a:solidFill>
                  <a:schemeClr val="tx2"/>
                </a:solidFill>
              </a:rPr>
              <a:t>, a Coordenação de Cálculo e Qualidade</a:t>
            </a:r>
            <a:r>
              <a:rPr lang="pt-BR" sz="2200" dirty="0" smtClean="0"/>
              <a:t>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realiza diversos estudos</a:t>
            </a:r>
            <a:r>
              <a:rPr lang="pt-BR" sz="2200" dirty="0" smtClean="0"/>
              <a:t> </a:t>
            </a:r>
            <a:r>
              <a:rPr lang="pt-BR" sz="2200" dirty="0" smtClean="0">
                <a:solidFill>
                  <a:schemeClr val="tx2"/>
                </a:solidFill>
              </a:rPr>
              <a:t>para</a:t>
            </a:r>
            <a:r>
              <a:rPr lang="pt-BR" sz="2200" dirty="0" smtClean="0"/>
              <a:t> </a:t>
            </a: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</a:rPr>
              <a:t>distribuir esse alunado por municípios e escolas</a:t>
            </a:r>
            <a:endParaRPr lang="pt-BR" sz="2200" dirty="0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11927057"/>
              </p:ext>
            </p:extLst>
          </p:nvPr>
        </p:nvGraphicFramePr>
        <p:xfrm>
          <a:off x="1115616" y="2838737"/>
          <a:ext cx="6462731" cy="1158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32236877"/>
              </p:ext>
            </p:extLst>
          </p:nvPr>
        </p:nvGraphicFramePr>
        <p:xfrm>
          <a:off x="1115616" y="4221088"/>
          <a:ext cx="6444716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686352372"/>
              </p:ext>
            </p:extLst>
          </p:nvPr>
        </p:nvGraphicFramePr>
        <p:xfrm>
          <a:off x="1043608" y="5445224"/>
          <a:ext cx="6508340" cy="1168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3" name="Gráfic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528645"/>
              </p:ext>
            </p:extLst>
          </p:nvPr>
        </p:nvGraphicFramePr>
        <p:xfrm>
          <a:off x="395536" y="260648"/>
          <a:ext cx="83529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graphicFrame>
        <p:nvGraphicFramePr>
          <p:cNvPr id="14" name="Gráfic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377682"/>
              </p:ext>
            </p:extLst>
          </p:nvPr>
        </p:nvGraphicFramePr>
        <p:xfrm>
          <a:off x="147521" y="274340"/>
          <a:ext cx="8691679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</p:spTree>
    <p:extLst>
      <p:ext uri="{BB962C8B-B14F-4D97-AF65-F5344CB8AC3E}">
        <p14:creationId xmlns:p14="http://schemas.microsoft.com/office/powerpoint/2010/main" val="396772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Graphic spid="9" grpId="0">
        <p:bldAsOne/>
      </p:bldGraphic>
      <p:bldGraphic spid="12" grpId="0">
        <p:bldAsOne/>
      </p:bldGraphic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14" grpId="1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Esses estudos e projeções atendem à necessidade?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14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16" name="Espaço Reservado para Conteúdo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297948"/>
              </p:ext>
            </p:extLst>
          </p:nvPr>
        </p:nvGraphicFramePr>
        <p:xfrm>
          <a:off x="133247" y="1274231"/>
          <a:ext cx="9027910" cy="5317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210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1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Esses estudos e projeções atendem à necessidade?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15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14" name="Espaço Reservado para Conteúdo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504611"/>
              </p:ext>
            </p:extLst>
          </p:nvPr>
        </p:nvGraphicFramePr>
        <p:xfrm>
          <a:off x="107504" y="1202014"/>
          <a:ext cx="9036496" cy="5589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82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Esses estudos e projeções atendem à necessidade?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16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935071"/>
              </p:ext>
            </p:extLst>
          </p:nvPr>
        </p:nvGraphicFramePr>
        <p:xfrm>
          <a:off x="0" y="1151711"/>
          <a:ext cx="9036496" cy="5589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384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Esses estudos e projeções atendem à necessidade?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17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516396"/>
              </p:ext>
            </p:extLst>
          </p:nvPr>
        </p:nvGraphicFramePr>
        <p:xfrm>
          <a:off x="0" y="1135687"/>
          <a:ext cx="9144000" cy="5722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146792"/>
              </p:ext>
            </p:extLst>
          </p:nvPr>
        </p:nvGraphicFramePr>
        <p:xfrm>
          <a:off x="65744" y="1772816"/>
          <a:ext cx="9078255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8261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2" grpId="0">
        <p:bldAsOne/>
      </p:bldGraphic>
      <p:bldGraphic spid="12" grpId="1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Esses estudos e projeções atendem à necessidade?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18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09600" y="321297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131995"/>
              </p:ext>
            </p:extLst>
          </p:nvPr>
        </p:nvGraphicFramePr>
        <p:xfrm>
          <a:off x="0" y="1135687"/>
          <a:ext cx="9144000" cy="5722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372846"/>
              </p:ext>
            </p:extLst>
          </p:nvPr>
        </p:nvGraphicFramePr>
        <p:xfrm>
          <a:off x="53752" y="1841578"/>
          <a:ext cx="9036496" cy="50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256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3" grpId="0">
        <p:bldAsOne/>
      </p:bldGraphic>
      <p:bldGraphic spid="13" grpId="1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67986" cy="1143000"/>
          </a:xfrm>
        </p:spPr>
        <p:txBody>
          <a:bodyPr>
            <a:noAutofit/>
          </a:bodyPr>
          <a:lstStyle/>
          <a:p>
            <a:r>
              <a:rPr lang="pt-BR" sz="3400" dirty="0" smtClean="0">
                <a:solidFill>
                  <a:schemeClr val="bg1"/>
                </a:solidFill>
              </a:rPr>
              <a:t>Mas nas minhas escolas, faltam livros!!!</a:t>
            </a:r>
            <a:endParaRPr lang="pt-BR" sz="34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19</a:t>
            </a:fld>
            <a:endParaRPr lang="pt-BR"/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3202868" y="2924944"/>
            <a:ext cx="273826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800" b="1" dirty="0" smtClean="0">
                <a:solidFill>
                  <a:schemeClr val="tx2"/>
                </a:solidFill>
              </a:rPr>
              <a:t>Remanejamento</a:t>
            </a:r>
          </a:p>
          <a:p>
            <a:pPr marL="0" indent="0">
              <a:buNone/>
            </a:pPr>
            <a:endParaRPr lang="pt-BR" sz="28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>
                <a:solidFill>
                  <a:schemeClr val="tx2"/>
                </a:solidFill>
              </a:rPr>
              <a:t>Há outras ferramentas desenvolvidas para </a:t>
            </a:r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</a:rPr>
              <a:t>solucionar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tx2"/>
                </a:solidFill>
              </a:rPr>
              <a:t>esses problemas: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915816" y="4429606"/>
            <a:ext cx="3601549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800" b="1" dirty="0" smtClean="0">
                <a:solidFill>
                  <a:schemeClr val="tx2"/>
                </a:solidFill>
              </a:rPr>
              <a:t>Reserva técnica</a:t>
            </a:r>
          </a:p>
          <a:p>
            <a:pPr marL="0" indent="0">
              <a:buNone/>
            </a:pPr>
            <a:endParaRPr lang="pt-BR" sz="2800" dirty="0"/>
          </a:p>
        </p:txBody>
      </p:sp>
      <p:sp>
        <p:nvSpPr>
          <p:cNvPr id="29" name="Seta para baixo 28"/>
          <p:cNvSpPr/>
          <p:nvPr/>
        </p:nvSpPr>
        <p:spPr>
          <a:xfrm>
            <a:off x="4488235" y="3658410"/>
            <a:ext cx="484632" cy="743542"/>
          </a:xfrm>
          <a:prstGeom prst="downArrow">
            <a:avLst>
              <a:gd name="adj1" fmla="val 32030"/>
              <a:gd name="adj2" fmla="val 47754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331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0" grpId="1"/>
      <p:bldP spid="6" grpId="0" build="p"/>
      <p:bldP spid="9" grpId="0"/>
      <p:bldP spid="9" grpId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2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685800" y="148478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cap="small" dirty="0" smtClean="0">
                <a:solidFill>
                  <a:srgbClr val="002464"/>
                </a:solidFill>
              </a:rPr>
              <a:t>Você sabe como funciona as etapas de execução do Programa do Livro?</a:t>
            </a:r>
            <a:endParaRPr lang="pt-BR" sz="4000" b="1" cap="small" dirty="0">
              <a:solidFill>
                <a:srgbClr val="002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7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20</a:t>
            </a:fld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2063713" y="4387594"/>
            <a:ext cx="504056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2464"/>
                </a:solidFill>
              </a:rPr>
              <a:t>Juliana </a:t>
            </a:r>
            <a:r>
              <a:rPr lang="pt-BR" b="1" dirty="0" err="1" smtClean="0">
                <a:solidFill>
                  <a:srgbClr val="002464"/>
                </a:solidFill>
              </a:rPr>
              <a:t>Hott</a:t>
            </a:r>
            <a:endParaRPr lang="pt-BR" b="1" dirty="0" smtClean="0">
              <a:solidFill>
                <a:srgbClr val="002464"/>
              </a:solidFill>
            </a:endParaRPr>
          </a:p>
          <a:p>
            <a:pPr algn="ctr"/>
            <a:r>
              <a:rPr lang="pt-BR" dirty="0" smtClean="0">
                <a:solidFill>
                  <a:srgbClr val="002464"/>
                </a:solidFill>
              </a:rPr>
              <a:t>Coordenação de Cálculo e Qualidade</a:t>
            </a:r>
            <a:endParaRPr lang="pt-BR" dirty="0">
              <a:solidFill>
                <a:srgbClr val="002464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196032" y="4725144"/>
            <a:ext cx="504056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endParaRPr lang="pt-BR" b="1" dirty="0" smtClean="0">
              <a:solidFill>
                <a:srgbClr val="002464"/>
              </a:solidFill>
            </a:endParaRPr>
          </a:p>
          <a:p>
            <a:pPr algn="ctr"/>
            <a:r>
              <a:rPr lang="pt-BR" b="1" dirty="0" smtClean="0">
                <a:solidFill>
                  <a:srgbClr val="002464"/>
                </a:solidFill>
              </a:rPr>
              <a:t>juliana.hott@fnde.gov.br</a:t>
            </a:r>
            <a:endParaRPr lang="pt-BR" b="1" dirty="0">
              <a:solidFill>
                <a:srgbClr val="002464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03649" y="1484784"/>
            <a:ext cx="66247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“Ninguém </a:t>
            </a:r>
            <a:r>
              <a:rPr lang="pt-BR" sz="2400" dirty="0">
                <a:solidFill>
                  <a:schemeClr val="tx2"/>
                </a:solidFill>
              </a:rPr>
              <a:t>caminha sem aprender a caminhar, sem aprender a fazer o caminho caminhando, refazendo e retocando o sonho pelo qual se pôs a caminhar</a:t>
            </a:r>
            <a:r>
              <a:rPr lang="pt-BR" sz="2400" dirty="0" smtClean="0">
                <a:solidFill>
                  <a:schemeClr val="tx2"/>
                </a:solidFill>
              </a:rPr>
              <a:t>.”</a:t>
            </a:r>
          </a:p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 (Paulo Freire)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14" name="Título 7"/>
          <p:cNvSpPr txBox="1">
            <a:spLocks/>
          </p:cNvSpPr>
          <p:nvPr/>
        </p:nvSpPr>
        <p:spPr>
          <a:xfrm>
            <a:off x="1835992" y="2909021"/>
            <a:ext cx="57606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400" b="1" dirty="0" smtClean="0">
                <a:solidFill>
                  <a:schemeClr val="accent6">
                    <a:lumMod val="75000"/>
                  </a:schemeClr>
                </a:solidFill>
              </a:rPr>
              <a:t>Obrigada!!!</a:t>
            </a:r>
            <a:endParaRPr lang="pt-BR" sz="3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Etapas de execução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3</a:t>
            </a:fld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247226"/>
              </p:ext>
            </p:extLst>
          </p:nvPr>
        </p:nvGraphicFramePr>
        <p:xfrm>
          <a:off x="6876256" y="1296843"/>
          <a:ext cx="1980000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14145"/>
              </p:ext>
            </p:extLst>
          </p:nvPr>
        </p:nvGraphicFramePr>
        <p:xfrm>
          <a:off x="4644008" y="1296843"/>
          <a:ext cx="1980000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512553"/>
              </p:ext>
            </p:extLst>
          </p:nvPr>
        </p:nvGraphicFramePr>
        <p:xfrm>
          <a:off x="2339752" y="1296843"/>
          <a:ext cx="1980000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2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280739"/>
              </p:ext>
            </p:extLst>
          </p:nvPr>
        </p:nvGraphicFramePr>
        <p:xfrm>
          <a:off x="107504" y="1296843"/>
          <a:ext cx="1980000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98360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0" grpId="0">
        <p:bldAsOne/>
      </p:bldGraphic>
      <p:bldGraphic spid="11" grpId="0">
        <p:bldAsOne/>
      </p:bldGraphic>
      <p:bldGraphic spid="1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4</a:t>
            </a:fld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797701"/>
              </p:ext>
            </p:extLst>
          </p:nvPr>
        </p:nvGraphicFramePr>
        <p:xfrm>
          <a:off x="457200" y="1340768"/>
          <a:ext cx="8229600" cy="110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806356642"/>
              </p:ext>
            </p:extLst>
          </p:nvPr>
        </p:nvGraphicFramePr>
        <p:xfrm>
          <a:off x="469193" y="2636912"/>
          <a:ext cx="8229600" cy="110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314838488"/>
              </p:ext>
            </p:extLst>
          </p:nvPr>
        </p:nvGraphicFramePr>
        <p:xfrm>
          <a:off x="469193" y="3933056"/>
          <a:ext cx="8229600" cy="1108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84973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E a distribuição?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5</a:t>
            </a:fld>
            <a:endParaRPr lang="pt-BR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340768"/>
            <a:ext cx="5022144" cy="4971923"/>
          </a:xfrm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Imagem 4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7F26"/>
              </a:clrFrom>
              <a:clrTo>
                <a:srgbClr val="FF7F2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1146" flipV="1">
            <a:off x="5319287" y="4621129"/>
            <a:ext cx="608836" cy="43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m 4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7F26"/>
              </a:clrFrom>
              <a:clrTo>
                <a:srgbClr val="FF7F2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1146" flipV="1">
            <a:off x="5140063" y="4081969"/>
            <a:ext cx="608836" cy="43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m 4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7F26"/>
              </a:clrFrom>
              <a:clrTo>
                <a:srgbClr val="FF7F2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1146" flipV="1">
            <a:off x="4774092" y="4564260"/>
            <a:ext cx="608836" cy="43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m 4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7F26"/>
              </a:clrFrom>
              <a:clrTo>
                <a:srgbClr val="FF7F2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1146" flipV="1">
            <a:off x="5815041" y="4059923"/>
            <a:ext cx="608836" cy="43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7" name="Imagem 4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7F26"/>
              </a:clrFrom>
              <a:clrTo>
                <a:srgbClr val="FF7F2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39431" flipV="1">
            <a:off x="5865364" y="4573513"/>
            <a:ext cx="620141" cy="44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44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C -0.00052 0.00324 -0.00035 0.00648 -0.00139 0.00972 C -0.00191 0.01111 -0.00365 0.0118 -0.00469 0.01319 C -0.00712 0.01597 -0.00746 0.0206 -0.0099 0.02338 C -0.01389 0.02777 -0.0191 0.03125 -0.02378 0.03495 C -0.02726 0.03773 -0.03038 0.04236 -0.0349 0.04351 C -0.03698 0.04537 -0.03871 0.04745 -0.0408 0.0493 C -0.04219 0.05324 -0.04444 0.05578 -0.04601 0.05972 C -0.04826 0.06481 -0.05104 0.06944 -0.05451 0.07407 C -0.0559 0.07592 -0.05833 0.07731 -0.0599 0.07916 C -0.06094 0.08055 -0.06146 0.0824 -0.0625 0.08379 C -0.06562 0.08773 -0.06615 0.08472 -0.06892 0.09074 C -0.06944 0.09166 -0.06979 0.09259 -0.07031 0.09351 C -0.07118 0.09467 -0.0724 0.09583 -0.07361 0.09699 C -0.07413 0.09768 -0.07552 0.09884 -0.07552 0.09861 " pathEditMode="relative" rAng="0" ptsTypes="ffffffffffffffA">
                                      <p:cBhvr>
                                        <p:cTn id="22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5" y="493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C -0.00087 -0.00278 -0.00052 -0.00532 -0.00208 -0.00764 C -0.00278 -0.00879 -0.00556 -0.00926 -0.00694 -0.01018 C -0.01059 -0.0125 -0.01111 -0.01597 -0.01493 -0.01782 C -0.02101 -0.02106 -0.02847 -0.02361 -0.03559 -0.02662 C -0.0408 -0.02893 -0.04549 -0.03217 -0.05243 -0.0331 C -0.05538 -0.03426 -0.05816 -0.03588 -0.06111 -0.03727 C -0.06319 -0.04051 -0.06667 -0.04236 -0.0691 -0.04491 C -0.07257 -0.04884 -0.07656 -0.05254 -0.08177 -0.05602 C -0.08403 -0.05741 -0.08767 -0.05856 -0.08976 -0.05995 C -0.09132 -0.06088 -0.09219 -0.06204 -0.09375 -0.06342 C -0.09844 -0.06643 -0.09931 -0.06412 -0.10347 -0.06852 C -0.10434 -0.06921 -0.10469 -0.06991 -0.10556 -0.0706 C -0.10677 -0.07153 -0.10868 -0.07245 -0.11042 -0.07315 C -0.11129 -0.07384 -0.11337 -0.0743 -0.11337 -0.07407 " pathEditMode="relative" rAng="0" ptsTypes="ffffffffffffffA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77" y="-372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4.07407E-6 C -0.00086 -0.00903 -0.00052 -0.01829 -0.00243 -0.02708 C -0.00329 -0.03102 -0.00659 -0.0331 -0.00833 -0.03657 C -0.01267 -0.04468 -0.01336 -0.05741 -0.01788 -0.06505 C -0.02517 -0.07708 -0.03437 -0.08657 -0.04288 -0.09699 C -0.04913 -0.10463 -0.05486 -0.11736 -0.06319 -0.1206 C -0.06683 -0.12569 -0.07013 -0.13148 -0.07378 -0.13657 C -0.07621 -0.14745 -0.08038 -0.15463 -0.08333 -0.16505 C -0.08749 -0.17917 -0.09236 -0.19213 -0.09878 -0.20486 C -0.10138 -0.21019 -0.10572 -0.21389 -0.10833 -0.21921 C -0.11024 -0.22315 -0.11128 -0.22778 -0.11319 -0.23171 C -0.11874 -0.24259 -0.11996 -0.23472 -0.12499 -0.25093 C -0.12586 -0.25347 -0.12638 -0.25648 -0.12743 -0.2588 C -0.12899 -0.26227 -0.13124 -0.26505 -0.13333 -0.26829 C -0.13437 -0.27014 -0.13697 -0.27315 -0.13697 -0.27315 " pathEditMode="relative" ptsTypes="ffffffffffffff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C 0.00017 -0.00625 -8.33333E-7 -0.0125 0.00052 -0.01852 C 0.0007 -0.0213 0.00156 -0.02268 0.00208 -0.025 C 0.00313 -0.03055 0.0033 -0.03935 0.00451 -0.04444 C 0.00642 -0.05278 0.00886 -0.05926 0.01094 -0.06643 C 0.01267 -0.07153 0.01406 -0.08032 0.01632 -0.08241 C 0.01719 -0.08588 0.01806 -0.08981 0.01892 -0.09329 C 0.01962 -0.10092 0.02066 -0.10579 0.02153 -0.11296 C 0.02257 -0.12245 0.02379 -0.13125 0.02552 -0.14005 C 0.02604 -0.14375 0.02726 -0.1463 0.02795 -0.14977 C 0.02847 -0.15255 0.02865 -0.15579 0.02917 -0.15833 C 0.03056 -0.16574 0.0309 -0.16042 0.03229 -0.17153 C 0.03247 -0.17315 0.03264 -0.17523 0.03281 -0.17685 C 0.03333 -0.17917 0.03386 -0.18125 0.03438 -0.18333 C 0.03472 -0.18472 0.03542 -0.18657 0.03542 -0.18657 " pathEditMode="relative" rAng="0" ptsTypes="ffffffffffffff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-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E a distribuição?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6</a:t>
            </a:fld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281556"/>
              </p:ext>
            </p:extLst>
          </p:nvPr>
        </p:nvGraphicFramePr>
        <p:xfrm>
          <a:off x="457200" y="1412776"/>
          <a:ext cx="8229600" cy="892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469846426"/>
              </p:ext>
            </p:extLst>
          </p:nvPr>
        </p:nvGraphicFramePr>
        <p:xfrm>
          <a:off x="469193" y="2492896"/>
          <a:ext cx="8229600" cy="892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564196070"/>
              </p:ext>
            </p:extLst>
          </p:nvPr>
        </p:nvGraphicFramePr>
        <p:xfrm>
          <a:off x="469193" y="3605673"/>
          <a:ext cx="8229600" cy="892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38415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1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Quanto tempo?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7</a:t>
            </a:fld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835464"/>
              </p:ext>
            </p:extLst>
          </p:nvPr>
        </p:nvGraphicFramePr>
        <p:xfrm>
          <a:off x="469193" y="1412776"/>
          <a:ext cx="8229600" cy="892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927977483"/>
              </p:ext>
            </p:extLst>
          </p:nvPr>
        </p:nvGraphicFramePr>
        <p:xfrm>
          <a:off x="469193" y="2492896"/>
          <a:ext cx="8207263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03032250"/>
              </p:ext>
            </p:extLst>
          </p:nvPr>
        </p:nvGraphicFramePr>
        <p:xfrm>
          <a:off x="467544" y="3717033"/>
          <a:ext cx="8208912" cy="792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59637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5400000">
            <a:off x="-2429736" y="3340033"/>
            <a:ext cx="6935739" cy="1549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16200000">
            <a:off x="-2987343" y="2936501"/>
            <a:ext cx="6924796" cy="972970"/>
          </a:xfrm>
          <a:custGeom>
            <a:avLst/>
            <a:gdLst>
              <a:gd name="connsiteX0" fmla="*/ 0 w 8229600"/>
              <a:gd name="connsiteY0" fmla="*/ 432048 h 1728192"/>
              <a:gd name="connsiteX1" fmla="*/ 7365504 w 8229600"/>
              <a:gd name="connsiteY1" fmla="*/ 432048 h 1728192"/>
              <a:gd name="connsiteX2" fmla="*/ 7365504 w 8229600"/>
              <a:gd name="connsiteY2" fmla="*/ 0 h 1728192"/>
              <a:gd name="connsiteX3" fmla="*/ 8229600 w 8229600"/>
              <a:gd name="connsiteY3" fmla="*/ 864096 h 1728192"/>
              <a:gd name="connsiteX4" fmla="*/ 7365504 w 8229600"/>
              <a:gd name="connsiteY4" fmla="*/ 1728192 h 1728192"/>
              <a:gd name="connsiteX5" fmla="*/ 7365504 w 8229600"/>
              <a:gd name="connsiteY5" fmla="*/ 1296144 h 1728192"/>
              <a:gd name="connsiteX6" fmla="*/ 0 w 8229600"/>
              <a:gd name="connsiteY6" fmla="*/ 1296144 h 1728192"/>
              <a:gd name="connsiteX7" fmla="*/ 432048 w 8229600"/>
              <a:gd name="connsiteY7" fmla="*/ 864096 h 1728192"/>
              <a:gd name="connsiteX8" fmla="*/ 0 w 8229600"/>
              <a:gd name="connsiteY8" fmla="*/ 432048 h 1728192"/>
              <a:gd name="connsiteX0" fmla="*/ 0 w 8229600"/>
              <a:gd name="connsiteY0" fmla="*/ 9138 h 1305282"/>
              <a:gd name="connsiteX1" fmla="*/ 7365504 w 8229600"/>
              <a:gd name="connsiteY1" fmla="*/ 9138 h 1305282"/>
              <a:gd name="connsiteX2" fmla="*/ 7365504 w 8229600"/>
              <a:gd name="connsiteY2" fmla="*/ 0 h 1305282"/>
              <a:gd name="connsiteX3" fmla="*/ 8229600 w 8229600"/>
              <a:gd name="connsiteY3" fmla="*/ 441186 h 1305282"/>
              <a:gd name="connsiteX4" fmla="*/ 7365504 w 8229600"/>
              <a:gd name="connsiteY4" fmla="*/ 1305282 h 1305282"/>
              <a:gd name="connsiteX5" fmla="*/ 7365504 w 8229600"/>
              <a:gd name="connsiteY5" fmla="*/ 873234 h 1305282"/>
              <a:gd name="connsiteX6" fmla="*/ 0 w 8229600"/>
              <a:gd name="connsiteY6" fmla="*/ 873234 h 1305282"/>
              <a:gd name="connsiteX7" fmla="*/ 432048 w 8229600"/>
              <a:gd name="connsiteY7" fmla="*/ 441186 h 1305282"/>
              <a:gd name="connsiteX8" fmla="*/ 0 w 8229600"/>
              <a:gd name="connsiteY8" fmla="*/ 9138 h 1305282"/>
              <a:gd name="connsiteX0" fmla="*/ 0 w 8229600"/>
              <a:gd name="connsiteY0" fmla="*/ 9138 h 882372"/>
              <a:gd name="connsiteX1" fmla="*/ 7365504 w 8229600"/>
              <a:gd name="connsiteY1" fmla="*/ 9138 h 882372"/>
              <a:gd name="connsiteX2" fmla="*/ 7365504 w 8229600"/>
              <a:gd name="connsiteY2" fmla="*/ 0 h 882372"/>
              <a:gd name="connsiteX3" fmla="*/ 8229600 w 8229600"/>
              <a:gd name="connsiteY3" fmla="*/ 441186 h 882372"/>
              <a:gd name="connsiteX4" fmla="*/ 7354074 w 8229600"/>
              <a:gd name="connsiteY4" fmla="*/ 882372 h 882372"/>
              <a:gd name="connsiteX5" fmla="*/ 7365504 w 8229600"/>
              <a:gd name="connsiteY5" fmla="*/ 873234 h 882372"/>
              <a:gd name="connsiteX6" fmla="*/ 0 w 8229600"/>
              <a:gd name="connsiteY6" fmla="*/ 873234 h 882372"/>
              <a:gd name="connsiteX7" fmla="*/ 432048 w 8229600"/>
              <a:gd name="connsiteY7" fmla="*/ 441186 h 882372"/>
              <a:gd name="connsiteX8" fmla="*/ 0 w 8229600"/>
              <a:gd name="connsiteY8" fmla="*/ 9138 h 882372"/>
              <a:gd name="connsiteX0" fmla="*/ 0 w 7372350"/>
              <a:gd name="connsiteY0" fmla="*/ 9138 h 882372"/>
              <a:gd name="connsiteX1" fmla="*/ 7365504 w 7372350"/>
              <a:gd name="connsiteY1" fmla="*/ 9138 h 882372"/>
              <a:gd name="connsiteX2" fmla="*/ 7365504 w 7372350"/>
              <a:gd name="connsiteY2" fmla="*/ 0 h 882372"/>
              <a:gd name="connsiteX3" fmla="*/ 7372350 w 7372350"/>
              <a:gd name="connsiteY3" fmla="*/ 429756 h 882372"/>
              <a:gd name="connsiteX4" fmla="*/ 7354074 w 7372350"/>
              <a:gd name="connsiteY4" fmla="*/ 882372 h 882372"/>
              <a:gd name="connsiteX5" fmla="*/ 7365504 w 7372350"/>
              <a:gd name="connsiteY5" fmla="*/ 873234 h 882372"/>
              <a:gd name="connsiteX6" fmla="*/ 0 w 7372350"/>
              <a:gd name="connsiteY6" fmla="*/ 873234 h 882372"/>
              <a:gd name="connsiteX7" fmla="*/ 432048 w 7372350"/>
              <a:gd name="connsiteY7" fmla="*/ 441186 h 882372"/>
              <a:gd name="connsiteX8" fmla="*/ 0 w 7372350"/>
              <a:gd name="connsiteY8" fmla="*/ 9138 h 882372"/>
              <a:gd name="connsiteX0" fmla="*/ 0 w 7365505"/>
              <a:gd name="connsiteY0" fmla="*/ 9138 h 882372"/>
              <a:gd name="connsiteX1" fmla="*/ 7365504 w 7365505"/>
              <a:gd name="connsiteY1" fmla="*/ 9138 h 882372"/>
              <a:gd name="connsiteX2" fmla="*/ 7365504 w 7365505"/>
              <a:gd name="connsiteY2" fmla="*/ 0 h 882372"/>
              <a:gd name="connsiteX3" fmla="*/ 7335302 w 7365505"/>
              <a:gd name="connsiteY3" fmla="*/ 429756 h 882372"/>
              <a:gd name="connsiteX4" fmla="*/ 7354074 w 7365505"/>
              <a:gd name="connsiteY4" fmla="*/ 882372 h 882372"/>
              <a:gd name="connsiteX5" fmla="*/ 7365504 w 7365505"/>
              <a:gd name="connsiteY5" fmla="*/ 873234 h 882372"/>
              <a:gd name="connsiteX6" fmla="*/ 0 w 7365505"/>
              <a:gd name="connsiteY6" fmla="*/ 873234 h 882372"/>
              <a:gd name="connsiteX7" fmla="*/ 432048 w 7365505"/>
              <a:gd name="connsiteY7" fmla="*/ 441186 h 882372"/>
              <a:gd name="connsiteX8" fmla="*/ 0 w 7365505"/>
              <a:gd name="connsiteY8" fmla="*/ 9138 h 882372"/>
              <a:gd name="connsiteX0" fmla="*/ 0 w 7372349"/>
              <a:gd name="connsiteY0" fmla="*/ 9138 h 882372"/>
              <a:gd name="connsiteX1" fmla="*/ 7365504 w 7372349"/>
              <a:gd name="connsiteY1" fmla="*/ 9138 h 882372"/>
              <a:gd name="connsiteX2" fmla="*/ 7365504 w 7372349"/>
              <a:gd name="connsiteY2" fmla="*/ 0 h 882372"/>
              <a:gd name="connsiteX3" fmla="*/ 7372349 w 7372349"/>
              <a:gd name="connsiteY3" fmla="*/ 429756 h 882372"/>
              <a:gd name="connsiteX4" fmla="*/ 7354074 w 7372349"/>
              <a:gd name="connsiteY4" fmla="*/ 882372 h 882372"/>
              <a:gd name="connsiteX5" fmla="*/ 7365504 w 7372349"/>
              <a:gd name="connsiteY5" fmla="*/ 873234 h 882372"/>
              <a:gd name="connsiteX6" fmla="*/ 0 w 7372349"/>
              <a:gd name="connsiteY6" fmla="*/ 873234 h 882372"/>
              <a:gd name="connsiteX7" fmla="*/ 432048 w 7372349"/>
              <a:gd name="connsiteY7" fmla="*/ 441186 h 882372"/>
              <a:gd name="connsiteX8" fmla="*/ 0 w 7372349"/>
              <a:gd name="connsiteY8" fmla="*/ 9138 h 882372"/>
              <a:gd name="connsiteX0" fmla="*/ 0 w 7390022"/>
              <a:gd name="connsiteY0" fmla="*/ 19518 h 892752"/>
              <a:gd name="connsiteX1" fmla="*/ 7365504 w 7390022"/>
              <a:gd name="connsiteY1" fmla="*/ 19518 h 892752"/>
              <a:gd name="connsiteX2" fmla="*/ 7390022 w 7390022"/>
              <a:gd name="connsiteY2" fmla="*/ 0 h 892752"/>
              <a:gd name="connsiteX3" fmla="*/ 7372349 w 7390022"/>
              <a:gd name="connsiteY3" fmla="*/ 440136 h 892752"/>
              <a:gd name="connsiteX4" fmla="*/ 7354074 w 7390022"/>
              <a:gd name="connsiteY4" fmla="*/ 892752 h 892752"/>
              <a:gd name="connsiteX5" fmla="*/ 7365504 w 7390022"/>
              <a:gd name="connsiteY5" fmla="*/ 883614 h 892752"/>
              <a:gd name="connsiteX6" fmla="*/ 0 w 7390022"/>
              <a:gd name="connsiteY6" fmla="*/ 883614 h 892752"/>
              <a:gd name="connsiteX7" fmla="*/ 432048 w 7390022"/>
              <a:gd name="connsiteY7" fmla="*/ 451566 h 892752"/>
              <a:gd name="connsiteX8" fmla="*/ 0 w 7390022"/>
              <a:gd name="connsiteY8" fmla="*/ 19518 h 892752"/>
              <a:gd name="connsiteX0" fmla="*/ 0 w 7402281"/>
              <a:gd name="connsiteY0" fmla="*/ 19518 h 893994"/>
              <a:gd name="connsiteX1" fmla="*/ 7365504 w 7402281"/>
              <a:gd name="connsiteY1" fmla="*/ 19518 h 893994"/>
              <a:gd name="connsiteX2" fmla="*/ 7390022 w 7402281"/>
              <a:gd name="connsiteY2" fmla="*/ 0 h 893994"/>
              <a:gd name="connsiteX3" fmla="*/ 7372349 w 7402281"/>
              <a:gd name="connsiteY3" fmla="*/ 440136 h 893994"/>
              <a:gd name="connsiteX4" fmla="*/ 7354074 w 7402281"/>
              <a:gd name="connsiteY4" fmla="*/ 892752 h 893994"/>
              <a:gd name="connsiteX5" fmla="*/ 7402281 w 7402281"/>
              <a:gd name="connsiteY5" fmla="*/ 893994 h 893994"/>
              <a:gd name="connsiteX6" fmla="*/ 0 w 7402281"/>
              <a:gd name="connsiteY6" fmla="*/ 883614 h 893994"/>
              <a:gd name="connsiteX7" fmla="*/ 432048 w 7402281"/>
              <a:gd name="connsiteY7" fmla="*/ 451566 h 893994"/>
              <a:gd name="connsiteX8" fmla="*/ 0 w 7402281"/>
              <a:gd name="connsiteY8" fmla="*/ 19518 h 893994"/>
              <a:gd name="connsiteX0" fmla="*/ 0 w 7426798"/>
              <a:gd name="connsiteY0" fmla="*/ 19518 h 892752"/>
              <a:gd name="connsiteX1" fmla="*/ 7365504 w 7426798"/>
              <a:gd name="connsiteY1" fmla="*/ 19518 h 892752"/>
              <a:gd name="connsiteX2" fmla="*/ 7390022 w 7426798"/>
              <a:gd name="connsiteY2" fmla="*/ 0 h 892752"/>
              <a:gd name="connsiteX3" fmla="*/ 7372349 w 7426798"/>
              <a:gd name="connsiteY3" fmla="*/ 440136 h 892752"/>
              <a:gd name="connsiteX4" fmla="*/ 7354074 w 7426798"/>
              <a:gd name="connsiteY4" fmla="*/ 892752 h 892752"/>
              <a:gd name="connsiteX5" fmla="*/ 7426798 w 7426798"/>
              <a:gd name="connsiteY5" fmla="*/ 873233 h 892752"/>
              <a:gd name="connsiteX6" fmla="*/ 0 w 7426798"/>
              <a:gd name="connsiteY6" fmla="*/ 883614 h 892752"/>
              <a:gd name="connsiteX7" fmla="*/ 432048 w 7426798"/>
              <a:gd name="connsiteY7" fmla="*/ 451566 h 892752"/>
              <a:gd name="connsiteX8" fmla="*/ 0 w 7426798"/>
              <a:gd name="connsiteY8" fmla="*/ 19518 h 892752"/>
              <a:gd name="connsiteX0" fmla="*/ 0 w 7426798"/>
              <a:gd name="connsiteY0" fmla="*/ 19518 h 883614"/>
              <a:gd name="connsiteX1" fmla="*/ 7365504 w 7426798"/>
              <a:gd name="connsiteY1" fmla="*/ 19518 h 883614"/>
              <a:gd name="connsiteX2" fmla="*/ 7390022 w 7426798"/>
              <a:gd name="connsiteY2" fmla="*/ 0 h 883614"/>
              <a:gd name="connsiteX3" fmla="*/ 7372349 w 7426798"/>
              <a:gd name="connsiteY3" fmla="*/ 440136 h 883614"/>
              <a:gd name="connsiteX4" fmla="*/ 7403109 w 7426798"/>
              <a:gd name="connsiteY4" fmla="*/ 882372 h 883614"/>
              <a:gd name="connsiteX5" fmla="*/ 7426798 w 7426798"/>
              <a:gd name="connsiteY5" fmla="*/ 873233 h 883614"/>
              <a:gd name="connsiteX6" fmla="*/ 0 w 7426798"/>
              <a:gd name="connsiteY6" fmla="*/ 883614 h 883614"/>
              <a:gd name="connsiteX7" fmla="*/ 432048 w 7426798"/>
              <a:gd name="connsiteY7" fmla="*/ 451566 h 883614"/>
              <a:gd name="connsiteX8" fmla="*/ 0 w 7426798"/>
              <a:gd name="connsiteY8" fmla="*/ 19518 h 883614"/>
              <a:gd name="connsiteX0" fmla="*/ 0 w 7426798"/>
              <a:gd name="connsiteY0" fmla="*/ 19518 h 883614"/>
              <a:gd name="connsiteX1" fmla="*/ 7365504 w 7426798"/>
              <a:gd name="connsiteY1" fmla="*/ 19518 h 883614"/>
              <a:gd name="connsiteX2" fmla="*/ 7390022 w 7426798"/>
              <a:gd name="connsiteY2" fmla="*/ 0 h 883614"/>
              <a:gd name="connsiteX3" fmla="*/ 7396867 w 7426798"/>
              <a:gd name="connsiteY3" fmla="*/ 440136 h 883614"/>
              <a:gd name="connsiteX4" fmla="*/ 7403109 w 7426798"/>
              <a:gd name="connsiteY4" fmla="*/ 882372 h 883614"/>
              <a:gd name="connsiteX5" fmla="*/ 7426798 w 7426798"/>
              <a:gd name="connsiteY5" fmla="*/ 873233 h 883614"/>
              <a:gd name="connsiteX6" fmla="*/ 0 w 7426798"/>
              <a:gd name="connsiteY6" fmla="*/ 883614 h 883614"/>
              <a:gd name="connsiteX7" fmla="*/ 432048 w 7426798"/>
              <a:gd name="connsiteY7" fmla="*/ 451566 h 883614"/>
              <a:gd name="connsiteX8" fmla="*/ 0 w 7426798"/>
              <a:gd name="connsiteY8" fmla="*/ 19518 h 88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26798" h="883614">
                <a:moveTo>
                  <a:pt x="0" y="19518"/>
                </a:moveTo>
                <a:lnTo>
                  <a:pt x="7365504" y="19518"/>
                </a:lnTo>
                <a:lnTo>
                  <a:pt x="7390022" y="0"/>
                </a:lnTo>
                <a:lnTo>
                  <a:pt x="7396867" y="440136"/>
                </a:lnTo>
                <a:cubicBezTo>
                  <a:pt x="7398948" y="587548"/>
                  <a:pt x="7401028" y="734960"/>
                  <a:pt x="7403109" y="882372"/>
                </a:cubicBezTo>
                <a:lnTo>
                  <a:pt x="7426798" y="873233"/>
                </a:lnTo>
                <a:lnTo>
                  <a:pt x="0" y="883614"/>
                </a:lnTo>
                <a:lnTo>
                  <a:pt x="432048" y="451566"/>
                </a:lnTo>
                <a:lnTo>
                  <a:pt x="0" y="19518"/>
                </a:lnTo>
                <a:close/>
              </a:path>
            </a:pathLst>
          </a:custGeo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002464"/>
                </a:solidFill>
              </a:rPr>
              <a:t>Para o PNLD 2015</a:t>
            </a:r>
            <a:endParaRPr lang="pt-BR" sz="3600" b="1" dirty="0">
              <a:solidFill>
                <a:srgbClr val="002464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319864"/>
              </p:ext>
            </p:extLst>
          </p:nvPr>
        </p:nvGraphicFramePr>
        <p:xfrm>
          <a:off x="1331913" y="188913"/>
          <a:ext cx="7561262" cy="648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8</a:t>
            </a:fld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853633"/>
              </p:ext>
            </p:extLst>
          </p:nvPr>
        </p:nvGraphicFramePr>
        <p:xfrm>
          <a:off x="1547664" y="1340768"/>
          <a:ext cx="7152387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004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1135687"/>
            <a:ext cx="9144000" cy="5722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69193" y="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Eu tenho uma SUGESTÃO!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980728"/>
            <a:ext cx="9167986" cy="1549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9</a:t>
            </a:fld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Alternativas que mais são apresentadas:</a:t>
            </a:r>
            <a:endParaRPr lang="pt-BR" sz="2200" dirty="0">
              <a:solidFill>
                <a:schemeClr val="tx2"/>
              </a:solidFill>
            </a:endParaRPr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027016904"/>
              </p:ext>
            </p:extLst>
          </p:nvPr>
        </p:nvGraphicFramePr>
        <p:xfrm>
          <a:off x="539552" y="1916832"/>
          <a:ext cx="813690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804350959"/>
              </p:ext>
            </p:extLst>
          </p:nvPr>
        </p:nvGraphicFramePr>
        <p:xfrm>
          <a:off x="611560" y="3933056"/>
          <a:ext cx="8064895" cy="1456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0779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build="p"/>
      <p:bldGraphic spid="11" grpId="0">
        <p:bldAsOne/>
      </p:bldGraphic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9354</TotalTime>
  <Words>708</Words>
  <Application>Microsoft Office PowerPoint</Application>
  <PresentationFormat>Apresentação na tela (4:3)</PresentationFormat>
  <Paragraphs>104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Para Quantos?</vt:lpstr>
      <vt:lpstr>Apresentação do PowerPoint</vt:lpstr>
      <vt:lpstr>Etapas de execução</vt:lpstr>
      <vt:lpstr>Apresentação do PowerPoint</vt:lpstr>
      <vt:lpstr>E a distribuição?</vt:lpstr>
      <vt:lpstr>E a distribuição?</vt:lpstr>
      <vt:lpstr>Quanto tempo?</vt:lpstr>
      <vt:lpstr>Para o PNLD 2015</vt:lpstr>
      <vt:lpstr>Eu tenho uma SUGESTÃO!</vt:lpstr>
      <vt:lpstr>Por que usar o CENSO?</vt:lpstr>
      <vt:lpstr>Por que usar o CENSO?</vt:lpstr>
      <vt:lpstr>Os dados são defasados?</vt:lpstr>
      <vt:lpstr>Os dados são defasados?</vt:lpstr>
      <vt:lpstr>Esses estudos e projeções atendem à necessidade?</vt:lpstr>
      <vt:lpstr>Esses estudos e projeções atendem à necessidade?</vt:lpstr>
      <vt:lpstr>Esses estudos e projeções atendem à necessidade?</vt:lpstr>
      <vt:lpstr>Esses estudos e projeções atendem à necessidade?</vt:lpstr>
      <vt:lpstr>Esses estudos e projeções atendem à necessidade?</vt:lpstr>
      <vt:lpstr>Mas nas minhas escolas, faltam livros!!!</vt:lpstr>
      <vt:lpstr>Apresentação do PowerPoint</vt:lpstr>
    </vt:vector>
  </TitlesOfParts>
  <Company>FNDE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EDMUNDO BEZERRA DA SILVA</dc:creator>
  <cp:lastModifiedBy>ANA CAROLINA SOUZA LUTTNER</cp:lastModifiedBy>
  <cp:revision>108</cp:revision>
  <cp:lastPrinted>2014-10-01T13:32:40Z</cp:lastPrinted>
  <dcterms:created xsi:type="dcterms:W3CDTF">2014-09-24T13:58:06Z</dcterms:created>
  <dcterms:modified xsi:type="dcterms:W3CDTF">2014-10-29T19:56:35Z</dcterms:modified>
</cp:coreProperties>
</file>